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81F65-E5D2-41D5-8066-681D910411E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D294A-1C6F-4C85-ADE5-9948931892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98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AC69B-5D6D-4233-B551-9C1B8D71B99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996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gif"/><Relationship Id="rId4" Type="http://schemas.openxmlformats.org/officeDocument/2006/relationships/image" Target="../media/image1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GIF"/><Relationship Id="rId5" Type="http://schemas.openxmlformats.org/officeDocument/2006/relationships/image" Target="../media/image10.gif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14.GIF"/><Relationship Id="rId7" Type="http://schemas.openxmlformats.org/officeDocument/2006/relationships/image" Target="../media/image17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8.png"/><Relationship Id="rId9" Type="http://schemas.openxmlformats.org/officeDocument/2006/relationships/image" Target="../media/image1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1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1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gif"/><Relationship Id="rId5" Type="http://schemas.openxmlformats.org/officeDocument/2006/relationships/image" Target="../media/image11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7828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03648" y="476672"/>
            <a:ext cx="6794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ЗАДАЧИ НА ДВИЖЕНИЕ ПО ВОДЕ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4" name="Group 198"/>
          <p:cNvGrpSpPr>
            <a:grpSpLocks/>
          </p:cNvGrpSpPr>
          <p:nvPr/>
        </p:nvGrpSpPr>
        <p:grpSpPr bwMode="auto">
          <a:xfrm>
            <a:off x="7271792" y="5921896"/>
            <a:ext cx="1872208" cy="936104"/>
            <a:chOff x="4377" y="2929"/>
            <a:chExt cx="1132" cy="448"/>
          </a:xfrm>
        </p:grpSpPr>
        <p:sp>
          <p:nvSpPr>
            <p:cNvPr id="5" name="Freeform 161"/>
            <p:cNvSpPr>
              <a:spLocks/>
            </p:cNvSpPr>
            <p:nvPr/>
          </p:nvSpPr>
          <p:spPr bwMode="auto">
            <a:xfrm>
              <a:off x="4416" y="3230"/>
              <a:ext cx="813" cy="111"/>
            </a:xfrm>
            <a:custGeom>
              <a:avLst/>
              <a:gdLst>
                <a:gd name="T0" fmla="*/ 1568 w 1627"/>
                <a:gd name="T1" fmla="*/ 0 h 221"/>
                <a:gd name="T2" fmla="*/ 1493 w 1627"/>
                <a:gd name="T3" fmla="*/ 3 h 221"/>
                <a:gd name="T4" fmla="*/ 1410 w 1627"/>
                <a:gd name="T5" fmla="*/ 6 h 221"/>
                <a:gd name="T6" fmla="*/ 1380 w 1627"/>
                <a:gd name="T7" fmla="*/ 7 h 221"/>
                <a:gd name="T8" fmla="*/ 1331 w 1627"/>
                <a:gd name="T9" fmla="*/ 12 h 221"/>
                <a:gd name="T10" fmla="*/ 1265 w 1627"/>
                <a:gd name="T11" fmla="*/ 19 h 221"/>
                <a:gd name="T12" fmla="*/ 1202 w 1627"/>
                <a:gd name="T13" fmla="*/ 27 h 221"/>
                <a:gd name="T14" fmla="*/ 1159 w 1627"/>
                <a:gd name="T15" fmla="*/ 31 h 221"/>
                <a:gd name="T16" fmla="*/ 991 w 1627"/>
                <a:gd name="T17" fmla="*/ 50 h 221"/>
                <a:gd name="T18" fmla="*/ 633 w 1627"/>
                <a:gd name="T19" fmla="*/ 67 h 221"/>
                <a:gd name="T20" fmla="*/ 583 w 1627"/>
                <a:gd name="T21" fmla="*/ 69 h 221"/>
                <a:gd name="T22" fmla="*/ 504 w 1627"/>
                <a:gd name="T23" fmla="*/ 72 h 221"/>
                <a:gd name="T24" fmla="*/ 458 w 1627"/>
                <a:gd name="T25" fmla="*/ 73 h 221"/>
                <a:gd name="T26" fmla="*/ 416 w 1627"/>
                <a:gd name="T27" fmla="*/ 79 h 221"/>
                <a:gd name="T28" fmla="*/ 375 w 1627"/>
                <a:gd name="T29" fmla="*/ 87 h 221"/>
                <a:gd name="T30" fmla="*/ 340 w 1627"/>
                <a:gd name="T31" fmla="*/ 85 h 221"/>
                <a:gd name="T32" fmla="*/ 293 w 1627"/>
                <a:gd name="T33" fmla="*/ 80 h 221"/>
                <a:gd name="T34" fmla="*/ 239 w 1627"/>
                <a:gd name="T35" fmla="*/ 88 h 221"/>
                <a:gd name="T36" fmla="*/ 183 w 1627"/>
                <a:gd name="T37" fmla="*/ 110 h 221"/>
                <a:gd name="T38" fmla="*/ 131 w 1627"/>
                <a:gd name="T39" fmla="*/ 133 h 221"/>
                <a:gd name="T40" fmla="*/ 87 w 1627"/>
                <a:gd name="T41" fmla="*/ 158 h 221"/>
                <a:gd name="T42" fmla="*/ 38 w 1627"/>
                <a:gd name="T43" fmla="*/ 182 h 221"/>
                <a:gd name="T44" fmla="*/ 3 w 1627"/>
                <a:gd name="T45" fmla="*/ 197 h 221"/>
                <a:gd name="T46" fmla="*/ 8 w 1627"/>
                <a:gd name="T47" fmla="*/ 203 h 221"/>
                <a:gd name="T48" fmla="*/ 43 w 1627"/>
                <a:gd name="T49" fmla="*/ 216 h 221"/>
                <a:gd name="T50" fmla="*/ 95 w 1627"/>
                <a:gd name="T51" fmla="*/ 219 h 221"/>
                <a:gd name="T52" fmla="*/ 142 w 1627"/>
                <a:gd name="T53" fmla="*/ 210 h 221"/>
                <a:gd name="T54" fmla="*/ 195 w 1627"/>
                <a:gd name="T55" fmla="*/ 207 h 221"/>
                <a:gd name="T56" fmla="*/ 284 w 1627"/>
                <a:gd name="T57" fmla="*/ 221 h 221"/>
                <a:gd name="T58" fmla="*/ 335 w 1627"/>
                <a:gd name="T59" fmla="*/ 214 h 221"/>
                <a:gd name="T60" fmla="*/ 358 w 1627"/>
                <a:gd name="T61" fmla="*/ 199 h 221"/>
                <a:gd name="T62" fmla="*/ 392 w 1627"/>
                <a:gd name="T63" fmla="*/ 196 h 221"/>
                <a:gd name="T64" fmla="*/ 442 w 1627"/>
                <a:gd name="T65" fmla="*/ 188 h 221"/>
                <a:gd name="T66" fmla="*/ 487 w 1627"/>
                <a:gd name="T67" fmla="*/ 175 h 221"/>
                <a:gd name="T68" fmla="*/ 520 w 1627"/>
                <a:gd name="T69" fmla="*/ 165 h 221"/>
                <a:gd name="T70" fmla="*/ 562 w 1627"/>
                <a:gd name="T71" fmla="*/ 161 h 221"/>
                <a:gd name="T72" fmla="*/ 625 w 1627"/>
                <a:gd name="T73" fmla="*/ 166 h 221"/>
                <a:gd name="T74" fmla="*/ 670 w 1627"/>
                <a:gd name="T75" fmla="*/ 174 h 221"/>
                <a:gd name="T76" fmla="*/ 703 w 1627"/>
                <a:gd name="T77" fmla="*/ 176 h 221"/>
                <a:gd name="T78" fmla="*/ 737 w 1627"/>
                <a:gd name="T79" fmla="*/ 175 h 221"/>
                <a:gd name="T80" fmla="*/ 780 w 1627"/>
                <a:gd name="T81" fmla="*/ 181 h 221"/>
                <a:gd name="T82" fmla="*/ 831 w 1627"/>
                <a:gd name="T83" fmla="*/ 191 h 221"/>
                <a:gd name="T84" fmla="*/ 883 w 1627"/>
                <a:gd name="T85" fmla="*/ 201 h 221"/>
                <a:gd name="T86" fmla="*/ 923 w 1627"/>
                <a:gd name="T87" fmla="*/ 205 h 221"/>
                <a:gd name="T88" fmla="*/ 952 w 1627"/>
                <a:gd name="T89" fmla="*/ 196 h 221"/>
                <a:gd name="T90" fmla="*/ 952 w 1627"/>
                <a:gd name="T91" fmla="*/ 166 h 221"/>
                <a:gd name="T92" fmla="*/ 996 w 1627"/>
                <a:gd name="T93" fmla="*/ 180 h 221"/>
                <a:gd name="T94" fmla="*/ 1027 w 1627"/>
                <a:gd name="T95" fmla="*/ 188 h 221"/>
                <a:gd name="T96" fmla="*/ 1048 w 1627"/>
                <a:gd name="T97" fmla="*/ 190 h 221"/>
                <a:gd name="T98" fmla="*/ 1088 w 1627"/>
                <a:gd name="T99" fmla="*/ 188 h 221"/>
                <a:gd name="T100" fmla="*/ 1135 w 1627"/>
                <a:gd name="T101" fmla="*/ 187 h 221"/>
                <a:gd name="T102" fmla="*/ 1175 w 1627"/>
                <a:gd name="T103" fmla="*/ 176 h 221"/>
                <a:gd name="T104" fmla="*/ 1216 w 1627"/>
                <a:gd name="T105" fmla="*/ 142 h 221"/>
                <a:gd name="T106" fmla="*/ 1259 w 1627"/>
                <a:gd name="T107" fmla="*/ 122 h 221"/>
                <a:gd name="T108" fmla="*/ 1304 w 1627"/>
                <a:gd name="T109" fmla="*/ 123 h 221"/>
                <a:gd name="T110" fmla="*/ 1342 w 1627"/>
                <a:gd name="T111" fmla="*/ 120 h 221"/>
                <a:gd name="T112" fmla="*/ 1372 w 1627"/>
                <a:gd name="T113" fmla="*/ 115 h 221"/>
                <a:gd name="T114" fmla="*/ 1418 w 1627"/>
                <a:gd name="T115" fmla="*/ 117 h 221"/>
                <a:gd name="T116" fmla="*/ 1461 w 1627"/>
                <a:gd name="T117" fmla="*/ 120 h 221"/>
                <a:gd name="T118" fmla="*/ 1502 w 1627"/>
                <a:gd name="T119" fmla="*/ 118 h 221"/>
                <a:gd name="T120" fmla="*/ 1582 w 1627"/>
                <a:gd name="T121" fmla="*/ 109 h 221"/>
                <a:gd name="T122" fmla="*/ 1627 w 1627"/>
                <a:gd name="T123" fmla="*/ 104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627" h="221">
                  <a:moveTo>
                    <a:pt x="1587" y="35"/>
                  </a:moveTo>
                  <a:lnTo>
                    <a:pt x="1575" y="0"/>
                  </a:lnTo>
                  <a:lnTo>
                    <a:pt x="1568" y="0"/>
                  </a:lnTo>
                  <a:lnTo>
                    <a:pt x="1550" y="1"/>
                  </a:lnTo>
                  <a:lnTo>
                    <a:pt x="1524" y="3"/>
                  </a:lnTo>
                  <a:lnTo>
                    <a:pt x="1493" y="3"/>
                  </a:lnTo>
                  <a:lnTo>
                    <a:pt x="1462" y="4"/>
                  </a:lnTo>
                  <a:lnTo>
                    <a:pt x="1433" y="5"/>
                  </a:lnTo>
                  <a:lnTo>
                    <a:pt x="1410" y="6"/>
                  </a:lnTo>
                  <a:lnTo>
                    <a:pt x="1397" y="6"/>
                  </a:lnTo>
                  <a:lnTo>
                    <a:pt x="1391" y="6"/>
                  </a:lnTo>
                  <a:lnTo>
                    <a:pt x="1380" y="7"/>
                  </a:lnTo>
                  <a:lnTo>
                    <a:pt x="1367" y="8"/>
                  </a:lnTo>
                  <a:lnTo>
                    <a:pt x="1349" y="11"/>
                  </a:lnTo>
                  <a:lnTo>
                    <a:pt x="1331" y="12"/>
                  </a:lnTo>
                  <a:lnTo>
                    <a:pt x="1310" y="14"/>
                  </a:lnTo>
                  <a:lnTo>
                    <a:pt x="1287" y="16"/>
                  </a:lnTo>
                  <a:lnTo>
                    <a:pt x="1265" y="19"/>
                  </a:lnTo>
                  <a:lnTo>
                    <a:pt x="1243" y="22"/>
                  </a:lnTo>
                  <a:lnTo>
                    <a:pt x="1223" y="24"/>
                  </a:lnTo>
                  <a:lnTo>
                    <a:pt x="1202" y="27"/>
                  </a:lnTo>
                  <a:lnTo>
                    <a:pt x="1185" y="28"/>
                  </a:lnTo>
                  <a:lnTo>
                    <a:pt x="1170" y="30"/>
                  </a:lnTo>
                  <a:lnTo>
                    <a:pt x="1159" y="31"/>
                  </a:lnTo>
                  <a:lnTo>
                    <a:pt x="1151" y="33"/>
                  </a:lnTo>
                  <a:lnTo>
                    <a:pt x="1149" y="33"/>
                  </a:lnTo>
                  <a:lnTo>
                    <a:pt x="991" y="50"/>
                  </a:lnTo>
                  <a:lnTo>
                    <a:pt x="818" y="110"/>
                  </a:lnTo>
                  <a:lnTo>
                    <a:pt x="772" y="97"/>
                  </a:lnTo>
                  <a:lnTo>
                    <a:pt x="633" y="67"/>
                  </a:lnTo>
                  <a:lnTo>
                    <a:pt x="625" y="67"/>
                  </a:lnTo>
                  <a:lnTo>
                    <a:pt x="608" y="68"/>
                  </a:lnTo>
                  <a:lnTo>
                    <a:pt x="583" y="69"/>
                  </a:lnTo>
                  <a:lnTo>
                    <a:pt x="557" y="69"/>
                  </a:lnTo>
                  <a:lnTo>
                    <a:pt x="529" y="71"/>
                  </a:lnTo>
                  <a:lnTo>
                    <a:pt x="504" y="72"/>
                  </a:lnTo>
                  <a:lnTo>
                    <a:pt x="483" y="73"/>
                  </a:lnTo>
                  <a:lnTo>
                    <a:pt x="469" y="73"/>
                  </a:lnTo>
                  <a:lnTo>
                    <a:pt x="458" y="73"/>
                  </a:lnTo>
                  <a:lnTo>
                    <a:pt x="445" y="75"/>
                  </a:lnTo>
                  <a:lnTo>
                    <a:pt x="431" y="76"/>
                  </a:lnTo>
                  <a:lnTo>
                    <a:pt x="416" y="79"/>
                  </a:lnTo>
                  <a:lnTo>
                    <a:pt x="402" y="82"/>
                  </a:lnTo>
                  <a:lnTo>
                    <a:pt x="388" y="84"/>
                  </a:lnTo>
                  <a:lnTo>
                    <a:pt x="375" y="87"/>
                  </a:lnTo>
                  <a:lnTo>
                    <a:pt x="364" y="88"/>
                  </a:lnTo>
                  <a:lnTo>
                    <a:pt x="353" y="88"/>
                  </a:lnTo>
                  <a:lnTo>
                    <a:pt x="340" y="85"/>
                  </a:lnTo>
                  <a:lnTo>
                    <a:pt x="325" y="83"/>
                  </a:lnTo>
                  <a:lnTo>
                    <a:pt x="311" y="81"/>
                  </a:lnTo>
                  <a:lnTo>
                    <a:pt x="293" y="80"/>
                  </a:lnTo>
                  <a:lnTo>
                    <a:pt x="276" y="80"/>
                  </a:lnTo>
                  <a:lnTo>
                    <a:pt x="258" y="82"/>
                  </a:lnTo>
                  <a:lnTo>
                    <a:pt x="239" y="88"/>
                  </a:lnTo>
                  <a:lnTo>
                    <a:pt x="220" y="96"/>
                  </a:lnTo>
                  <a:lnTo>
                    <a:pt x="201" y="103"/>
                  </a:lnTo>
                  <a:lnTo>
                    <a:pt x="183" y="110"/>
                  </a:lnTo>
                  <a:lnTo>
                    <a:pt x="164" y="118"/>
                  </a:lnTo>
                  <a:lnTo>
                    <a:pt x="147" y="125"/>
                  </a:lnTo>
                  <a:lnTo>
                    <a:pt x="131" y="133"/>
                  </a:lnTo>
                  <a:lnTo>
                    <a:pt x="115" y="141"/>
                  </a:lnTo>
                  <a:lnTo>
                    <a:pt x="101" y="149"/>
                  </a:lnTo>
                  <a:lnTo>
                    <a:pt x="87" y="158"/>
                  </a:lnTo>
                  <a:lnTo>
                    <a:pt x="71" y="166"/>
                  </a:lnTo>
                  <a:lnTo>
                    <a:pt x="54" y="174"/>
                  </a:lnTo>
                  <a:lnTo>
                    <a:pt x="38" y="182"/>
                  </a:lnTo>
                  <a:lnTo>
                    <a:pt x="23" y="189"/>
                  </a:lnTo>
                  <a:lnTo>
                    <a:pt x="11" y="194"/>
                  </a:lnTo>
                  <a:lnTo>
                    <a:pt x="3" y="197"/>
                  </a:lnTo>
                  <a:lnTo>
                    <a:pt x="0" y="198"/>
                  </a:lnTo>
                  <a:lnTo>
                    <a:pt x="2" y="199"/>
                  </a:lnTo>
                  <a:lnTo>
                    <a:pt x="8" y="203"/>
                  </a:lnTo>
                  <a:lnTo>
                    <a:pt x="17" y="206"/>
                  </a:lnTo>
                  <a:lnTo>
                    <a:pt x="28" y="211"/>
                  </a:lnTo>
                  <a:lnTo>
                    <a:pt x="43" y="216"/>
                  </a:lnTo>
                  <a:lnTo>
                    <a:pt x="59" y="218"/>
                  </a:lnTo>
                  <a:lnTo>
                    <a:pt x="77" y="220"/>
                  </a:lnTo>
                  <a:lnTo>
                    <a:pt x="95" y="219"/>
                  </a:lnTo>
                  <a:lnTo>
                    <a:pt x="112" y="217"/>
                  </a:lnTo>
                  <a:lnTo>
                    <a:pt x="127" y="213"/>
                  </a:lnTo>
                  <a:lnTo>
                    <a:pt x="142" y="210"/>
                  </a:lnTo>
                  <a:lnTo>
                    <a:pt x="157" y="207"/>
                  </a:lnTo>
                  <a:lnTo>
                    <a:pt x="175" y="206"/>
                  </a:lnTo>
                  <a:lnTo>
                    <a:pt x="195" y="207"/>
                  </a:lnTo>
                  <a:lnTo>
                    <a:pt x="222" y="210"/>
                  </a:lnTo>
                  <a:lnTo>
                    <a:pt x="253" y="216"/>
                  </a:lnTo>
                  <a:lnTo>
                    <a:pt x="284" y="221"/>
                  </a:lnTo>
                  <a:lnTo>
                    <a:pt x="306" y="221"/>
                  </a:lnTo>
                  <a:lnTo>
                    <a:pt x="323" y="219"/>
                  </a:lnTo>
                  <a:lnTo>
                    <a:pt x="335" y="214"/>
                  </a:lnTo>
                  <a:lnTo>
                    <a:pt x="344" y="209"/>
                  </a:lnTo>
                  <a:lnTo>
                    <a:pt x="351" y="204"/>
                  </a:lnTo>
                  <a:lnTo>
                    <a:pt x="358" y="199"/>
                  </a:lnTo>
                  <a:lnTo>
                    <a:pt x="367" y="198"/>
                  </a:lnTo>
                  <a:lnTo>
                    <a:pt x="378" y="198"/>
                  </a:lnTo>
                  <a:lnTo>
                    <a:pt x="392" y="196"/>
                  </a:lnTo>
                  <a:lnTo>
                    <a:pt x="408" y="194"/>
                  </a:lnTo>
                  <a:lnTo>
                    <a:pt x="425" y="191"/>
                  </a:lnTo>
                  <a:lnTo>
                    <a:pt x="442" y="188"/>
                  </a:lnTo>
                  <a:lnTo>
                    <a:pt x="458" y="183"/>
                  </a:lnTo>
                  <a:lnTo>
                    <a:pt x="473" y="180"/>
                  </a:lnTo>
                  <a:lnTo>
                    <a:pt x="487" y="175"/>
                  </a:lnTo>
                  <a:lnTo>
                    <a:pt x="498" y="171"/>
                  </a:lnTo>
                  <a:lnTo>
                    <a:pt x="509" y="168"/>
                  </a:lnTo>
                  <a:lnTo>
                    <a:pt x="520" y="165"/>
                  </a:lnTo>
                  <a:lnTo>
                    <a:pt x="532" y="163"/>
                  </a:lnTo>
                  <a:lnTo>
                    <a:pt x="545" y="161"/>
                  </a:lnTo>
                  <a:lnTo>
                    <a:pt x="562" y="161"/>
                  </a:lnTo>
                  <a:lnTo>
                    <a:pt x="580" y="163"/>
                  </a:lnTo>
                  <a:lnTo>
                    <a:pt x="603" y="164"/>
                  </a:lnTo>
                  <a:lnTo>
                    <a:pt x="625" y="166"/>
                  </a:lnTo>
                  <a:lnTo>
                    <a:pt x="643" y="168"/>
                  </a:lnTo>
                  <a:lnTo>
                    <a:pt x="658" y="172"/>
                  </a:lnTo>
                  <a:lnTo>
                    <a:pt x="670" y="174"/>
                  </a:lnTo>
                  <a:lnTo>
                    <a:pt x="681" y="175"/>
                  </a:lnTo>
                  <a:lnTo>
                    <a:pt x="692" y="176"/>
                  </a:lnTo>
                  <a:lnTo>
                    <a:pt x="703" y="176"/>
                  </a:lnTo>
                  <a:lnTo>
                    <a:pt x="717" y="175"/>
                  </a:lnTo>
                  <a:lnTo>
                    <a:pt x="726" y="175"/>
                  </a:lnTo>
                  <a:lnTo>
                    <a:pt x="737" y="175"/>
                  </a:lnTo>
                  <a:lnTo>
                    <a:pt x="749" y="176"/>
                  </a:lnTo>
                  <a:lnTo>
                    <a:pt x="764" y="179"/>
                  </a:lnTo>
                  <a:lnTo>
                    <a:pt x="780" y="181"/>
                  </a:lnTo>
                  <a:lnTo>
                    <a:pt x="797" y="184"/>
                  </a:lnTo>
                  <a:lnTo>
                    <a:pt x="814" y="188"/>
                  </a:lnTo>
                  <a:lnTo>
                    <a:pt x="831" y="191"/>
                  </a:lnTo>
                  <a:lnTo>
                    <a:pt x="849" y="195"/>
                  </a:lnTo>
                  <a:lnTo>
                    <a:pt x="866" y="197"/>
                  </a:lnTo>
                  <a:lnTo>
                    <a:pt x="883" y="201"/>
                  </a:lnTo>
                  <a:lnTo>
                    <a:pt x="898" y="203"/>
                  </a:lnTo>
                  <a:lnTo>
                    <a:pt x="912" y="204"/>
                  </a:lnTo>
                  <a:lnTo>
                    <a:pt x="923" y="205"/>
                  </a:lnTo>
                  <a:lnTo>
                    <a:pt x="934" y="204"/>
                  </a:lnTo>
                  <a:lnTo>
                    <a:pt x="942" y="203"/>
                  </a:lnTo>
                  <a:lnTo>
                    <a:pt x="952" y="196"/>
                  </a:lnTo>
                  <a:lnTo>
                    <a:pt x="955" y="188"/>
                  </a:lnTo>
                  <a:lnTo>
                    <a:pt x="955" y="178"/>
                  </a:lnTo>
                  <a:lnTo>
                    <a:pt x="952" y="166"/>
                  </a:lnTo>
                  <a:lnTo>
                    <a:pt x="967" y="171"/>
                  </a:lnTo>
                  <a:lnTo>
                    <a:pt x="982" y="175"/>
                  </a:lnTo>
                  <a:lnTo>
                    <a:pt x="996" y="180"/>
                  </a:lnTo>
                  <a:lnTo>
                    <a:pt x="1007" y="183"/>
                  </a:lnTo>
                  <a:lnTo>
                    <a:pt x="1019" y="187"/>
                  </a:lnTo>
                  <a:lnTo>
                    <a:pt x="1027" y="188"/>
                  </a:lnTo>
                  <a:lnTo>
                    <a:pt x="1034" y="190"/>
                  </a:lnTo>
                  <a:lnTo>
                    <a:pt x="1038" y="190"/>
                  </a:lnTo>
                  <a:lnTo>
                    <a:pt x="1048" y="190"/>
                  </a:lnTo>
                  <a:lnTo>
                    <a:pt x="1059" y="190"/>
                  </a:lnTo>
                  <a:lnTo>
                    <a:pt x="1073" y="189"/>
                  </a:lnTo>
                  <a:lnTo>
                    <a:pt x="1088" y="188"/>
                  </a:lnTo>
                  <a:lnTo>
                    <a:pt x="1104" y="188"/>
                  </a:lnTo>
                  <a:lnTo>
                    <a:pt x="1120" y="187"/>
                  </a:lnTo>
                  <a:lnTo>
                    <a:pt x="1135" y="187"/>
                  </a:lnTo>
                  <a:lnTo>
                    <a:pt x="1149" y="187"/>
                  </a:lnTo>
                  <a:lnTo>
                    <a:pt x="1162" y="184"/>
                  </a:lnTo>
                  <a:lnTo>
                    <a:pt x="1175" y="176"/>
                  </a:lnTo>
                  <a:lnTo>
                    <a:pt x="1188" y="166"/>
                  </a:lnTo>
                  <a:lnTo>
                    <a:pt x="1202" y="153"/>
                  </a:lnTo>
                  <a:lnTo>
                    <a:pt x="1216" y="142"/>
                  </a:lnTo>
                  <a:lnTo>
                    <a:pt x="1230" y="132"/>
                  </a:lnTo>
                  <a:lnTo>
                    <a:pt x="1245" y="125"/>
                  </a:lnTo>
                  <a:lnTo>
                    <a:pt x="1259" y="122"/>
                  </a:lnTo>
                  <a:lnTo>
                    <a:pt x="1274" y="123"/>
                  </a:lnTo>
                  <a:lnTo>
                    <a:pt x="1289" y="123"/>
                  </a:lnTo>
                  <a:lnTo>
                    <a:pt x="1304" y="123"/>
                  </a:lnTo>
                  <a:lnTo>
                    <a:pt x="1318" y="122"/>
                  </a:lnTo>
                  <a:lnTo>
                    <a:pt x="1331" y="122"/>
                  </a:lnTo>
                  <a:lnTo>
                    <a:pt x="1342" y="120"/>
                  </a:lnTo>
                  <a:lnTo>
                    <a:pt x="1353" y="119"/>
                  </a:lnTo>
                  <a:lnTo>
                    <a:pt x="1362" y="117"/>
                  </a:lnTo>
                  <a:lnTo>
                    <a:pt x="1372" y="115"/>
                  </a:lnTo>
                  <a:lnTo>
                    <a:pt x="1386" y="114"/>
                  </a:lnTo>
                  <a:lnTo>
                    <a:pt x="1401" y="115"/>
                  </a:lnTo>
                  <a:lnTo>
                    <a:pt x="1418" y="117"/>
                  </a:lnTo>
                  <a:lnTo>
                    <a:pt x="1435" y="118"/>
                  </a:lnTo>
                  <a:lnTo>
                    <a:pt x="1448" y="119"/>
                  </a:lnTo>
                  <a:lnTo>
                    <a:pt x="1461" y="120"/>
                  </a:lnTo>
                  <a:lnTo>
                    <a:pt x="1470" y="120"/>
                  </a:lnTo>
                  <a:lnTo>
                    <a:pt x="1482" y="119"/>
                  </a:lnTo>
                  <a:lnTo>
                    <a:pt x="1502" y="118"/>
                  </a:lnTo>
                  <a:lnTo>
                    <a:pt x="1528" y="115"/>
                  </a:lnTo>
                  <a:lnTo>
                    <a:pt x="1555" y="112"/>
                  </a:lnTo>
                  <a:lnTo>
                    <a:pt x="1582" y="109"/>
                  </a:lnTo>
                  <a:lnTo>
                    <a:pt x="1605" y="106"/>
                  </a:lnTo>
                  <a:lnTo>
                    <a:pt x="1621" y="105"/>
                  </a:lnTo>
                  <a:lnTo>
                    <a:pt x="1627" y="104"/>
                  </a:lnTo>
                  <a:lnTo>
                    <a:pt x="1587" y="35"/>
                  </a:lnTo>
                  <a:close/>
                </a:path>
              </a:pathLst>
            </a:custGeom>
            <a:solidFill>
              <a:srgbClr val="D1B2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162"/>
            <p:cNvSpPr>
              <a:spLocks/>
            </p:cNvSpPr>
            <p:nvPr/>
          </p:nvSpPr>
          <p:spPr bwMode="auto">
            <a:xfrm>
              <a:off x="5237" y="3272"/>
              <a:ext cx="271" cy="100"/>
            </a:xfrm>
            <a:custGeom>
              <a:avLst/>
              <a:gdLst>
                <a:gd name="T0" fmla="*/ 105 w 540"/>
                <a:gd name="T1" fmla="*/ 89 h 202"/>
                <a:gd name="T2" fmla="*/ 75 w 540"/>
                <a:gd name="T3" fmla="*/ 96 h 202"/>
                <a:gd name="T4" fmla="*/ 35 w 540"/>
                <a:gd name="T5" fmla="*/ 107 h 202"/>
                <a:gd name="T6" fmla="*/ 5 w 540"/>
                <a:gd name="T7" fmla="*/ 121 h 202"/>
                <a:gd name="T8" fmla="*/ 2 w 540"/>
                <a:gd name="T9" fmla="*/ 131 h 202"/>
                <a:gd name="T10" fmla="*/ 20 w 540"/>
                <a:gd name="T11" fmla="*/ 141 h 202"/>
                <a:gd name="T12" fmla="*/ 43 w 540"/>
                <a:gd name="T13" fmla="*/ 149 h 202"/>
                <a:gd name="T14" fmla="*/ 60 w 540"/>
                <a:gd name="T15" fmla="*/ 158 h 202"/>
                <a:gd name="T16" fmla="*/ 61 w 540"/>
                <a:gd name="T17" fmla="*/ 172 h 202"/>
                <a:gd name="T18" fmla="*/ 58 w 540"/>
                <a:gd name="T19" fmla="*/ 187 h 202"/>
                <a:gd name="T20" fmla="*/ 58 w 540"/>
                <a:gd name="T21" fmla="*/ 197 h 202"/>
                <a:gd name="T22" fmla="*/ 67 w 540"/>
                <a:gd name="T23" fmla="*/ 202 h 202"/>
                <a:gd name="T24" fmla="*/ 90 w 540"/>
                <a:gd name="T25" fmla="*/ 197 h 202"/>
                <a:gd name="T26" fmla="*/ 114 w 540"/>
                <a:gd name="T27" fmla="*/ 186 h 202"/>
                <a:gd name="T28" fmla="*/ 138 w 540"/>
                <a:gd name="T29" fmla="*/ 176 h 202"/>
                <a:gd name="T30" fmla="*/ 167 w 540"/>
                <a:gd name="T31" fmla="*/ 176 h 202"/>
                <a:gd name="T32" fmla="*/ 199 w 540"/>
                <a:gd name="T33" fmla="*/ 188 h 202"/>
                <a:gd name="T34" fmla="*/ 226 w 540"/>
                <a:gd name="T35" fmla="*/ 196 h 202"/>
                <a:gd name="T36" fmla="*/ 248 w 540"/>
                <a:gd name="T37" fmla="*/ 196 h 202"/>
                <a:gd name="T38" fmla="*/ 268 w 540"/>
                <a:gd name="T39" fmla="*/ 188 h 202"/>
                <a:gd name="T40" fmla="*/ 290 w 540"/>
                <a:gd name="T41" fmla="*/ 173 h 202"/>
                <a:gd name="T42" fmla="*/ 310 w 540"/>
                <a:gd name="T43" fmla="*/ 158 h 202"/>
                <a:gd name="T44" fmla="*/ 328 w 540"/>
                <a:gd name="T45" fmla="*/ 145 h 202"/>
                <a:gd name="T46" fmla="*/ 354 w 540"/>
                <a:gd name="T47" fmla="*/ 139 h 202"/>
                <a:gd name="T48" fmla="*/ 387 w 540"/>
                <a:gd name="T49" fmla="*/ 137 h 202"/>
                <a:gd name="T50" fmla="*/ 421 w 540"/>
                <a:gd name="T51" fmla="*/ 129 h 202"/>
                <a:gd name="T52" fmla="*/ 454 w 540"/>
                <a:gd name="T53" fmla="*/ 118 h 202"/>
                <a:gd name="T54" fmla="*/ 480 w 540"/>
                <a:gd name="T55" fmla="*/ 106 h 202"/>
                <a:gd name="T56" fmla="*/ 499 w 540"/>
                <a:gd name="T57" fmla="*/ 99 h 202"/>
                <a:gd name="T58" fmla="*/ 516 w 540"/>
                <a:gd name="T59" fmla="*/ 95 h 202"/>
                <a:gd name="T60" fmla="*/ 529 w 540"/>
                <a:gd name="T61" fmla="*/ 88 h 202"/>
                <a:gd name="T62" fmla="*/ 538 w 540"/>
                <a:gd name="T63" fmla="*/ 81 h 202"/>
                <a:gd name="T64" fmla="*/ 539 w 540"/>
                <a:gd name="T65" fmla="*/ 69 h 202"/>
                <a:gd name="T66" fmla="*/ 518 w 540"/>
                <a:gd name="T67" fmla="*/ 55 h 202"/>
                <a:gd name="T68" fmla="*/ 489 w 540"/>
                <a:gd name="T69" fmla="*/ 44 h 202"/>
                <a:gd name="T70" fmla="*/ 466 w 540"/>
                <a:gd name="T71" fmla="*/ 38 h 202"/>
                <a:gd name="T72" fmla="*/ 464 w 540"/>
                <a:gd name="T73" fmla="*/ 36 h 202"/>
                <a:gd name="T74" fmla="*/ 472 w 540"/>
                <a:gd name="T75" fmla="*/ 27 h 202"/>
                <a:gd name="T76" fmla="*/ 477 w 540"/>
                <a:gd name="T77" fmla="*/ 15 h 202"/>
                <a:gd name="T78" fmla="*/ 465 w 540"/>
                <a:gd name="T79" fmla="*/ 4 h 202"/>
                <a:gd name="T80" fmla="*/ 433 w 540"/>
                <a:gd name="T81" fmla="*/ 0 h 202"/>
                <a:gd name="T82" fmla="*/ 407 w 540"/>
                <a:gd name="T83" fmla="*/ 1 h 202"/>
                <a:gd name="T84" fmla="*/ 387 w 540"/>
                <a:gd name="T85" fmla="*/ 4 h 202"/>
                <a:gd name="T86" fmla="*/ 371 w 540"/>
                <a:gd name="T87" fmla="*/ 6 h 202"/>
                <a:gd name="T88" fmla="*/ 345 w 540"/>
                <a:gd name="T89" fmla="*/ 6 h 202"/>
                <a:gd name="T90" fmla="*/ 303 w 540"/>
                <a:gd name="T91" fmla="*/ 7 h 202"/>
                <a:gd name="T92" fmla="*/ 257 w 540"/>
                <a:gd name="T93" fmla="*/ 9 h 202"/>
                <a:gd name="T94" fmla="*/ 222 w 540"/>
                <a:gd name="T95" fmla="*/ 13 h 202"/>
                <a:gd name="T96" fmla="*/ 206 w 540"/>
                <a:gd name="T97" fmla="*/ 19 h 202"/>
                <a:gd name="T98" fmla="*/ 176 w 540"/>
                <a:gd name="T99" fmla="*/ 39 h 202"/>
                <a:gd name="T100" fmla="*/ 139 w 540"/>
                <a:gd name="T101" fmla="*/ 66 h 202"/>
                <a:gd name="T102" fmla="*/ 114 w 540"/>
                <a:gd name="T103" fmla="*/ 84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40" h="202">
                  <a:moveTo>
                    <a:pt x="109" y="88"/>
                  </a:moveTo>
                  <a:lnTo>
                    <a:pt x="105" y="89"/>
                  </a:lnTo>
                  <a:lnTo>
                    <a:pt x="92" y="91"/>
                  </a:lnTo>
                  <a:lnTo>
                    <a:pt x="75" y="96"/>
                  </a:lnTo>
                  <a:lnTo>
                    <a:pt x="55" y="101"/>
                  </a:lnTo>
                  <a:lnTo>
                    <a:pt x="35" y="107"/>
                  </a:lnTo>
                  <a:lnTo>
                    <a:pt x="17" y="114"/>
                  </a:lnTo>
                  <a:lnTo>
                    <a:pt x="5" y="121"/>
                  </a:lnTo>
                  <a:lnTo>
                    <a:pt x="0" y="127"/>
                  </a:lnTo>
                  <a:lnTo>
                    <a:pt x="2" y="131"/>
                  </a:lnTo>
                  <a:lnTo>
                    <a:pt x="9" y="136"/>
                  </a:lnTo>
                  <a:lnTo>
                    <a:pt x="20" y="141"/>
                  </a:lnTo>
                  <a:lnTo>
                    <a:pt x="31" y="144"/>
                  </a:lnTo>
                  <a:lnTo>
                    <a:pt x="43" y="149"/>
                  </a:lnTo>
                  <a:lnTo>
                    <a:pt x="53" y="152"/>
                  </a:lnTo>
                  <a:lnTo>
                    <a:pt x="60" y="158"/>
                  </a:lnTo>
                  <a:lnTo>
                    <a:pt x="62" y="165"/>
                  </a:lnTo>
                  <a:lnTo>
                    <a:pt x="61" y="172"/>
                  </a:lnTo>
                  <a:lnTo>
                    <a:pt x="60" y="180"/>
                  </a:lnTo>
                  <a:lnTo>
                    <a:pt x="58" y="187"/>
                  </a:lnTo>
                  <a:lnTo>
                    <a:pt x="56" y="192"/>
                  </a:lnTo>
                  <a:lnTo>
                    <a:pt x="58" y="197"/>
                  </a:lnTo>
                  <a:lnTo>
                    <a:pt x="60" y="200"/>
                  </a:lnTo>
                  <a:lnTo>
                    <a:pt x="67" y="202"/>
                  </a:lnTo>
                  <a:lnTo>
                    <a:pt x="77" y="200"/>
                  </a:lnTo>
                  <a:lnTo>
                    <a:pt x="90" y="197"/>
                  </a:lnTo>
                  <a:lnTo>
                    <a:pt x="102" y="191"/>
                  </a:lnTo>
                  <a:lnTo>
                    <a:pt x="114" y="186"/>
                  </a:lnTo>
                  <a:lnTo>
                    <a:pt x="126" y="180"/>
                  </a:lnTo>
                  <a:lnTo>
                    <a:pt x="138" y="176"/>
                  </a:lnTo>
                  <a:lnTo>
                    <a:pt x="152" y="174"/>
                  </a:lnTo>
                  <a:lnTo>
                    <a:pt x="167" y="176"/>
                  </a:lnTo>
                  <a:lnTo>
                    <a:pt x="183" y="181"/>
                  </a:lnTo>
                  <a:lnTo>
                    <a:pt x="199" y="188"/>
                  </a:lnTo>
                  <a:lnTo>
                    <a:pt x="213" y="192"/>
                  </a:lnTo>
                  <a:lnTo>
                    <a:pt x="226" y="196"/>
                  </a:lnTo>
                  <a:lnTo>
                    <a:pt x="237" y="197"/>
                  </a:lnTo>
                  <a:lnTo>
                    <a:pt x="248" y="196"/>
                  </a:lnTo>
                  <a:lnTo>
                    <a:pt x="258" y="194"/>
                  </a:lnTo>
                  <a:lnTo>
                    <a:pt x="268" y="188"/>
                  </a:lnTo>
                  <a:lnTo>
                    <a:pt x="280" y="181"/>
                  </a:lnTo>
                  <a:lnTo>
                    <a:pt x="290" y="173"/>
                  </a:lnTo>
                  <a:lnTo>
                    <a:pt x="301" y="165"/>
                  </a:lnTo>
                  <a:lnTo>
                    <a:pt x="310" y="158"/>
                  </a:lnTo>
                  <a:lnTo>
                    <a:pt x="319" y="151"/>
                  </a:lnTo>
                  <a:lnTo>
                    <a:pt x="328" y="145"/>
                  </a:lnTo>
                  <a:lnTo>
                    <a:pt x="340" y="142"/>
                  </a:lnTo>
                  <a:lnTo>
                    <a:pt x="354" y="139"/>
                  </a:lnTo>
                  <a:lnTo>
                    <a:pt x="370" y="138"/>
                  </a:lnTo>
                  <a:lnTo>
                    <a:pt x="387" y="137"/>
                  </a:lnTo>
                  <a:lnTo>
                    <a:pt x="404" y="134"/>
                  </a:lnTo>
                  <a:lnTo>
                    <a:pt x="421" y="129"/>
                  </a:lnTo>
                  <a:lnTo>
                    <a:pt x="439" y="123"/>
                  </a:lnTo>
                  <a:lnTo>
                    <a:pt x="454" y="118"/>
                  </a:lnTo>
                  <a:lnTo>
                    <a:pt x="468" y="112"/>
                  </a:lnTo>
                  <a:lnTo>
                    <a:pt x="480" y="106"/>
                  </a:lnTo>
                  <a:lnTo>
                    <a:pt x="491" y="103"/>
                  </a:lnTo>
                  <a:lnTo>
                    <a:pt x="499" y="99"/>
                  </a:lnTo>
                  <a:lnTo>
                    <a:pt x="508" y="97"/>
                  </a:lnTo>
                  <a:lnTo>
                    <a:pt x="516" y="95"/>
                  </a:lnTo>
                  <a:lnTo>
                    <a:pt x="523" y="91"/>
                  </a:lnTo>
                  <a:lnTo>
                    <a:pt x="529" y="88"/>
                  </a:lnTo>
                  <a:lnTo>
                    <a:pt x="534" y="84"/>
                  </a:lnTo>
                  <a:lnTo>
                    <a:pt x="538" y="81"/>
                  </a:lnTo>
                  <a:lnTo>
                    <a:pt x="540" y="76"/>
                  </a:lnTo>
                  <a:lnTo>
                    <a:pt x="539" y="69"/>
                  </a:lnTo>
                  <a:lnTo>
                    <a:pt x="531" y="62"/>
                  </a:lnTo>
                  <a:lnTo>
                    <a:pt x="518" y="55"/>
                  </a:lnTo>
                  <a:lnTo>
                    <a:pt x="504" y="50"/>
                  </a:lnTo>
                  <a:lnTo>
                    <a:pt x="489" y="44"/>
                  </a:lnTo>
                  <a:lnTo>
                    <a:pt x="476" y="40"/>
                  </a:lnTo>
                  <a:lnTo>
                    <a:pt x="466" y="38"/>
                  </a:lnTo>
                  <a:lnTo>
                    <a:pt x="463" y="37"/>
                  </a:lnTo>
                  <a:lnTo>
                    <a:pt x="464" y="36"/>
                  </a:lnTo>
                  <a:lnTo>
                    <a:pt x="468" y="32"/>
                  </a:lnTo>
                  <a:lnTo>
                    <a:pt x="472" y="27"/>
                  </a:lnTo>
                  <a:lnTo>
                    <a:pt x="476" y="21"/>
                  </a:lnTo>
                  <a:lnTo>
                    <a:pt x="477" y="15"/>
                  </a:lnTo>
                  <a:lnTo>
                    <a:pt x="473" y="9"/>
                  </a:lnTo>
                  <a:lnTo>
                    <a:pt x="465" y="4"/>
                  </a:lnTo>
                  <a:lnTo>
                    <a:pt x="450" y="1"/>
                  </a:lnTo>
                  <a:lnTo>
                    <a:pt x="433" y="0"/>
                  </a:lnTo>
                  <a:lnTo>
                    <a:pt x="418" y="0"/>
                  </a:lnTo>
                  <a:lnTo>
                    <a:pt x="407" y="1"/>
                  </a:lnTo>
                  <a:lnTo>
                    <a:pt x="396" y="2"/>
                  </a:lnTo>
                  <a:lnTo>
                    <a:pt x="387" y="4"/>
                  </a:lnTo>
                  <a:lnTo>
                    <a:pt x="379" y="5"/>
                  </a:lnTo>
                  <a:lnTo>
                    <a:pt x="371" y="6"/>
                  </a:lnTo>
                  <a:lnTo>
                    <a:pt x="362" y="6"/>
                  </a:lnTo>
                  <a:lnTo>
                    <a:pt x="345" y="6"/>
                  </a:lnTo>
                  <a:lnTo>
                    <a:pt x="325" y="7"/>
                  </a:lnTo>
                  <a:lnTo>
                    <a:pt x="303" y="7"/>
                  </a:lnTo>
                  <a:lnTo>
                    <a:pt x="279" y="8"/>
                  </a:lnTo>
                  <a:lnTo>
                    <a:pt x="257" y="9"/>
                  </a:lnTo>
                  <a:lnTo>
                    <a:pt x="237" y="11"/>
                  </a:lnTo>
                  <a:lnTo>
                    <a:pt x="222" y="13"/>
                  </a:lnTo>
                  <a:lnTo>
                    <a:pt x="214" y="14"/>
                  </a:lnTo>
                  <a:lnTo>
                    <a:pt x="206" y="19"/>
                  </a:lnTo>
                  <a:lnTo>
                    <a:pt x="193" y="27"/>
                  </a:lnTo>
                  <a:lnTo>
                    <a:pt x="176" y="39"/>
                  </a:lnTo>
                  <a:lnTo>
                    <a:pt x="158" y="52"/>
                  </a:lnTo>
                  <a:lnTo>
                    <a:pt x="139" y="66"/>
                  </a:lnTo>
                  <a:lnTo>
                    <a:pt x="124" y="76"/>
                  </a:lnTo>
                  <a:lnTo>
                    <a:pt x="114" y="84"/>
                  </a:lnTo>
                  <a:lnTo>
                    <a:pt x="109" y="88"/>
                  </a:lnTo>
                  <a:close/>
                </a:path>
              </a:pathLst>
            </a:custGeom>
            <a:solidFill>
              <a:srgbClr val="EA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63"/>
            <p:cNvSpPr>
              <a:spLocks/>
            </p:cNvSpPr>
            <p:nvPr/>
          </p:nvSpPr>
          <p:spPr bwMode="auto">
            <a:xfrm>
              <a:off x="5381" y="3094"/>
              <a:ext cx="119" cy="161"/>
            </a:xfrm>
            <a:custGeom>
              <a:avLst/>
              <a:gdLst>
                <a:gd name="T0" fmla="*/ 16 w 237"/>
                <a:gd name="T1" fmla="*/ 322 h 322"/>
                <a:gd name="T2" fmla="*/ 37 w 237"/>
                <a:gd name="T3" fmla="*/ 318 h 322"/>
                <a:gd name="T4" fmla="*/ 68 w 237"/>
                <a:gd name="T5" fmla="*/ 314 h 322"/>
                <a:gd name="T6" fmla="*/ 106 w 237"/>
                <a:gd name="T7" fmla="*/ 307 h 322"/>
                <a:gd name="T8" fmla="*/ 144 w 237"/>
                <a:gd name="T9" fmla="*/ 299 h 322"/>
                <a:gd name="T10" fmla="*/ 181 w 237"/>
                <a:gd name="T11" fmla="*/ 291 h 322"/>
                <a:gd name="T12" fmla="*/ 209 w 237"/>
                <a:gd name="T13" fmla="*/ 284 h 322"/>
                <a:gd name="T14" fmla="*/ 227 w 237"/>
                <a:gd name="T15" fmla="*/ 277 h 322"/>
                <a:gd name="T16" fmla="*/ 229 w 237"/>
                <a:gd name="T17" fmla="*/ 265 h 322"/>
                <a:gd name="T18" fmla="*/ 216 w 237"/>
                <a:gd name="T19" fmla="*/ 250 h 322"/>
                <a:gd name="T20" fmla="*/ 199 w 237"/>
                <a:gd name="T21" fmla="*/ 248 h 322"/>
                <a:gd name="T22" fmla="*/ 183 w 237"/>
                <a:gd name="T23" fmla="*/ 247 h 322"/>
                <a:gd name="T24" fmla="*/ 167 w 237"/>
                <a:gd name="T25" fmla="*/ 245 h 322"/>
                <a:gd name="T26" fmla="*/ 157 w 237"/>
                <a:gd name="T27" fmla="*/ 244 h 322"/>
                <a:gd name="T28" fmla="*/ 158 w 237"/>
                <a:gd name="T29" fmla="*/ 240 h 322"/>
                <a:gd name="T30" fmla="*/ 169 w 237"/>
                <a:gd name="T31" fmla="*/ 219 h 322"/>
                <a:gd name="T32" fmla="*/ 189 w 237"/>
                <a:gd name="T33" fmla="*/ 192 h 322"/>
                <a:gd name="T34" fmla="*/ 207 w 237"/>
                <a:gd name="T35" fmla="*/ 169 h 322"/>
                <a:gd name="T36" fmla="*/ 221 w 237"/>
                <a:gd name="T37" fmla="*/ 158 h 322"/>
                <a:gd name="T38" fmla="*/ 233 w 237"/>
                <a:gd name="T39" fmla="*/ 143 h 322"/>
                <a:gd name="T40" fmla="*/ 237 w 237"/>
                <a:gd name="T41" fmla="*/ 132 h 322"/>
                <a:gd name="T42" fmla="*/ 229 w 237"/>
                <a:gd name="T43" fmla="*/ 125 h 322"/>
                <a:gd name="T44" fmla="*/ 207 w 237"/>
                <a:gd name="T45" fmla="*/ 126 h 322"/>
                <a:gd name="T46" fmla="*/ 168 w 237"/>
                <a:gd name="T47" fmla="*/ 141 h 322"/>
                <a:gd name="T48" fmla="*/ 130 w 237"/>
                <a:gd name="T49" fmla="*/ 161 h 322"/>
                <a:gd name="T50" fmla="*/ 108 w 237"/>
                <a:gd name="T51" fmla="*/ 171 h 322"/>
                <a:gd name="T52" fmla="*/ 117 w 237"/>
                <a:gd name="T53" fmla="*/ 150 h 322"/>
                <a:gd name="T54" fmla="*/ 133 w 237"/>
                <a:gd name="T55" fmla="*/ 87 h 322"/>
                <a:gd name="T56" fmla="*/ 74 w 237"/>
                <a:gd name="T57" fmla="*/ 124 h 322"/>
                <a:gd name="T58" fmla="*/ 76 w 237"/>
                <a:gd name="T59" fmla="*/ 48 h 322"/>
                <a:gd name="T60" fmla="*/ 68 w 237"/>
                <a:gd name="T61" fmla="*/ 31 h 322"/>
                <a:gd name="T62" fmla="*/ 56 w 237"/>
                <a:gd name="T63" fmla="*/ 10 h 322"/>
                <a:gd name="T64" fmla="*/ 44 w 237"/>
                <a:gd name="T65" fmla="*/ 0 h 322"/>
                <a:gd name="T66" fmla="*/ 34 w 237"/>
                <a:gd name="T67" fmla="*/ 12 h 322"/>
                <a:gd name="T68" fmla="*/ 21 w 237"/>
                <a:gd name="T69" fmla="*/ 37 h 322"/>
                <a:gd name="T70" fmla="*/ 8 w 237"/>
                <a:gd name="T71" fmla="*/ 66 h 322"/>
                <a:gd name="T72" fmla="*/ 0 w 237"/>
                <a:gd name="T73" fmla="*/ 89 h 322"/>
                <a:gd name="T74" fmla="*/ 2 w 237"/>
                <a:gd name="T75" fmla="*/ 122 h 322"/>
                <a:gd name="T76" fmla="*/ 7 w 237"/>
                <a:gd name="T77" fmla="*/ 207 h 322"/>
                <a:gd name="T78" fmla="*/ 11 w 237"/>
                <a:gd name="T79" fmla="*/ 322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37" h="322">
                  <a:moveTo>
                    <a:pt x="11" y="322"/>
                  </a:moveTo>
                  <a:lnTo>
                    <a:pt x="16" y="322"/>
                  </a:lnTo>
                  <a:lnTo>
                    <a:pt x="25" y="321"/>
                  </a:lnTo>
                  <a:lnTo>
                    <a:pt x="37" y="318"/>
                  </a:lnTo>
                  <a:lnTo>
                    <a:pt x="52" y="316"/>
                  </a:lnTo>
                  <a:lnTo>
                    <a:pt x="68" y="314"/>
                  </a:lnTo>
                  <a:lnTo>
                    <a:pt x="86" y="310"/>
                  </a:lnTo>
                  <a:lnTo>
                    <a:pt x="106" y="307"/>
                  </a:lnTo>
                  <a:lnTo>
                    <a:pt x="125" y="303"/>
                  </a:lnTo>
                  <a:lnTo>
                    <a:pt x="144" y="299"/>
                  </a:lnTo>
                  <a:lnTo>
                    <a:pt x="163" y="295"/>
                  </a:lnTo>
                  <a:lnTo>
                    <a:pt x="181" y="291"/>
                  </a:lnTo>
                  <a:lnTo>
                    <a:pt x="196" y="287"/>
                  </a:lnTo>
                  <a:lnTo>
                    <a:pt x="209" y="284"/>
                  </a:lnTo>
                  <a:lnTo>
                    <a:pt x="220" y="280"/>
                  </a:lnTo>
                  <a:lnTo>
                    <a:pt x="227" y="277"/>
                  </a:lnTo>
                  <a:lnTo>
                    <a:pt x="229" y="275"/>
                  </a:lnTo>
                  <a:lnTo>
                    <a:pt x="229" y="265"/>
                  </a:lnTo>
                  <a:lnTo>
                    <a:pt x="224" y="257"/>
                  </a:lnTo>
                  <a:lnTo>
                    <a:pt x="216" y="250"/>
                  </a:lnTo>
                  <a:lnTo>
                    <a:pt x="206" y="248"/>
                  </a:lnTo>
                  <a:lnTo>
                    <a:pt x="199" y="248"/>
                  </a:lnTo>
                  <a:lnTo>
                    <a:pt x="191" y="247"/>
                  </a:lnTo>
                  <a:lnTo>
                    <a:pt x="183" y="247"/>
                  </a:lnTo>
                  <a:lnTo>
                    <a:pt x="175" y="246"/>
                  </a:lnTo>
                  <a:lnTo>
                    <a:pt x="167" y="245"/>
                  </a:lnTo>
                  <a:lnTo>
                    <a:pt x="161" y="245"/>
                  </a:lnTo>
                  <a:lnTo>
                    <a:pt x="157" y="244"/>
                  </a:lnTo>
                  <a:lnTo>
                    <a:pt x="155" y="244"/>
                  </a:lnTo>
                  <a:lnTo>
                    <a:pt x="158" y="240"/>
                  </a:lnTo>
                  <a:lnTo>
                    <a:pt x="162" y="232"/>
                  </a:lnTo>
                  <a:lnTo>
                    <a:pt x="169" y="219"/>
                  </a:lnTo>
                  <a:lnTo>
                    <a:pt x="178" y="206"/>
                  </a:lnTo>
                  <a:lnTo>
                    <a:pt x="189" y="192"/>
                  </a:lnTo>
                  <a:lnTo>
                    <a:pt x="198" y="178"/>
                  </a:lnTo>
                  <a:lnTo>
                    <a:pt x="207" y="169"/>
                  </a:lnTo>
                  <a:lnTo>
                    <a:pt x="214" y="163"/>
                  </a:lnTo>
                  <a:lnTo>
                    <a:pt x="221" y="158"/>
                  </a:lnTo>
                  <a:lnTo>
                    <a:pt x="227" y="151"/>
                  </a:lnTo>
                  <a:lnTo>
                    <a:pt x="233" y="143"/>
                  </a:lnTo>
                  <a:lnTo>
                    <a:pt x="236" y="136"/>
                  </a:lnTo>
                  <a:lnTo>
                    <a:pt x="237" y="132"/>
                  </a:lnTo>
                  <a:lnTo>
                    <a:pt x="235" y="127"/>
                  </a:lnTo>
                  <a:lnTo>
                    <a:pt x="229" y="125"/>
                  </a:lnTo>
                  <a:lnTo>
                    <a:pt x="221" y="124"/>
                  </a:lnTo>
                  <a:lnTo>
                    <a:pt x="207" y="126"/>
                  </a:lnTo>
                  <a:lnTo>
                    <a:pt x="189" y="133"/>
                  </a:lnTo>
                  <a:lnTo>
                    <a:pt x="168" y="141"/>
                  </a:lnTo>
                  <a:lnTo>
                    <a:pt x="148" y="151"/>
                  </a:lnTo>
                  <a:lnTo>
                    <a:pt x="130" y="161"/>
                  </a:lnTo>
                  <a:lnTo>
                    <a:pt x="116" y="168"/>
                  </a:lnTo>
                  <a:lnTo>
                    <a:pt x="108" y="171"/>
                  </a:lnTo>
                  <a:lnTo>
                    <a:pt x="108" y="170"/>
                  </a:lnTo>
                  <a:lnTo>
                    <a:pt x="117" y="150"/>
                  </a:lnTo>
                  <a:lnTo>
                    <a:pt x="127" y="117"/>
                  </a:lnTo>
                  <a:lnTo>
                    <a:pt x="133" y="87"/>
                  </a:lnTo>
                  <a:lnTo>
                    <a:pt x="136" y="73"/>
                  </a:lnTo>
                  <a:lnTo>
                    <a:pt x="74" y="124"/>
                  </a:lnTo>
                  <a:lnTo>
                    <a:pt x="77" y="50"/>
                  </a:lnTo>
                  <a:lnTo>
                    <a:pt x="76" y="48"/>
                  </a:lnTo>
                  <a:lnTo>
                    <a:pt x="72" y="40"/>
                  </a:lnTo>
                  <a:lnTo>
                    <a:pt x="68" y="31"/>
                  </a:lnTo>
                  <a:lnTo>
                    <a:pt x="62" y="19"/>
                  </a:lnTo>
                  <a:lnTo>
                    <a:pt x="56" y="10"/>
                  </a:lnTo>
                  <a:lnTo>
                    <a:pt x="49" y="2"/>
                  </a:lnTo>
                  <a:lnTo>
                    <a:pt x="44" y="0"/>
                  </a:lnTo>
                  <a:lnTo>
                    <a:pt x="39" y="3"/>
                  </a:lnTo>
                  <a:lnTo>
                    <a:pt x="34" y="12"/>
                  </a:lnTo>
                  <a:lnTo>
                    <a:pt x="28" y="24"/>
                  </a:lnTo>
                  <a:lnTo>
                    <a:pt x="21" y="37"/>
                  </a:lnTo>
                  <a:lnTo>
                    <a:pt x="14" y="52"/>
                  </a:lnTo>
                  <a:lnTo>
                    <a:pt x="8" y="66"/>
                  </a:lnTo>
                  <a:lnTo>
                    <a:pt x="3" y="80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2" y="122"/>
                  </a:lnTo>
                  <a:lnTo>
                    <a:pt x="6" y="165"/>
                  </a:lnTo>
                  <a:lnTo>
                    <a:pt x="7" y="207"/>
                  </a:lnTo>
                  <a:lnTo>
                    <a:pt x="8" y="225"/>
                  </a:lnTo>
                  <a:lnTo>
                    <a:pt x="11" y="322"/>
                  </a:lnTo>
                  <a:close/>
                </a:path>
              </a:pathLst>
            </a:custGeom>
            <a:solidFill>
              <a:srgbClr val="EA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64"/>
            <p:cNvSpPr>
              <a:spLocks/>
            </p:cNvSpPr>
            <p:nvPr/>
          </p:nvSpPr>
          <p:spPr bwMode="auto">
            <a:xfrm>
              <a:off x="4811" y="3007"/>
              <a:ext cx="228" cy="143"/>
            </a:xfrm>
            <a:custGeom>
              <a:avLst/>
              <a:gdLst>
                <a:gd name="T0" fmla="*/ 455 w 455"/>
                <a:gd name="T1" fmla="*/ 212 h 285"/>
                <a:gd name="T2" fmla="*/ 452 w 455"/>
                <a:gd name="T3" fmla="*/ 207 h 285"/>
                <a:gd name="T4" fmla="*/ 445 w 455"/>
                <a:gd name="T5" fmla="*/ 193 h 285"/>
                <a:gd name="T6" fmla="*/ 436 w 455"/>
                <a:gd name="T7" fmla="*/ 175 h 285"/>
                <a:gd name="T8" fmla="*/ 425 w 455"/>
                <a:gd name="T9" fmla="*/ 152 h 285"/>
                <a:gd name="T10" fmla="*/ 412 w 455"/>
                <a:gd name="T11" fmla="*/ 129 h 285"/>
                <a:gd name="T12" fmla="*/ 401 w 455"/>
                <a:gd name="T13" fmla="*/ 107 h 285"/>
                <a:gd name="T14" fmla="*/ 390 w 455"/>
                <a:gd name="T15" fmla="*/ 90 h 285"/>
                <a:gd name="T16" fmla="*/ 382 w 455"/>
                <a:gd name="T17" fmla="*/ 78 h 285"/>
                <a:gd name="T18" fmla="*/ 375 w 455"/>
                <a:gd name="T19" fmla="*/ 70 h 285"/>
                <a:gd name="T20" fmla="*/ 367 w 455"/>
                <a:gd name="T21" fmla="*/ 61 h 285"/>
                <a:gd name="T22" fmla="*/ 356 w 455"/>
                <a:gd name="T23" fmla="*/ 50 h 285"/>
                <a:gd name="T24" fmla="*/ 343 w 455"/>
                <a:gd name="T25" fmla="*/ 41 h 285"/>
                <a:gd name="T26" fmla="*/ 328 w 455"/>
                <a:gd name="T27" fmla="*/ 32 h 285"/>
                <a:gd name="T28" fmla="*/ 312 w 455"/>
                <a:gd name="T29" fmla="*/ 23 h 285"/>
                <a:gd name="T30" fmla="*/ 291 w 455"/>
                <a:gd name="T31" fmla="*/ 15 h 285"/>
                <a:gd name="T32" fmla="*/ 269 w 455"/>
                <a:gd name="T33" fmla="*/ 8 h 285"/>
                <a:gd name="T34" fmla="*/ 254 w 455"/>
                <a:gd name="T35" fmla="*/ 4 h 285"/>
                <a:gd name="T36" fmla="*/ 238 w 455"/>
                <a:gd name="T37" fmla="*/ 2 h 285"/>
                <a:gd name="T38" fmla="*/ 222 w 455"/>
                <a:gd name="T39" fmla="*/ 1 h 285"/>
                <a:gd name="T40" fmla="*/ 204 w 455"/>
                <a:gd name="T41" fmla="*/ 0 h 285"/>
                <a:gd name="T42" fmla="*/ 186 w 455"/>
                <a:gd name="T43" fmla="*/ 0 h 285"/>
                <a:gd name="T44" fmla="*/ 168 w 455"/>
                <a:gd name="T45" fmla="*/ 1 h 285"/>
                <a:gd name="T46" fmla="*/ 151 w 455"/>
                <a:gd name="T47" fmla="*/ 3 h 285"/>
                <a:gd name="T48" fmla="*/ 135 w 455"/>
                <a:gd name="T49" fmla="*/ 7 h 285"/>
                <a:gd name="T50" fmla="*/ 125 w 455"/>
                <a:gd name="T51" fmla="*/ 10 h 285"/>
                <a:gd name="T52" fmla="*/ 114 w 455"/>
                <a:gd name="T53" fmla="*/ 17 h 285"/>
                <a:gd name="T54" fmla="*/ 99 w 455"/>
                <a:gd name="T55" fmla="*/ 25 h 285"/>
                <a:gd name="T56" fmla="*/ 83 w 455"/>
                <a:gd name="T57" fmla="*/ 37 h 285"/>
                <a:gd name="T58" fmla="*/ 65 w 455"/>
                <a:gd name="T59" fmla="*/ 50 h 285"/>
                <a:gd name="T60" fmla="*/ 50 w 455"/>
                <a:gd name="T61" fmla="*/ 65 h 285"/>
                <a:gd name="T62" fmla="*/ 35 w 455"/>
                <a:gd name="T63" fmla="*/ 82 h 285"/>
                <a:gd name="T64" fmla="*/ 25 w 455"/>
                <a:gd name="T65" fmla="*/ 98 h 285"/>
                <a:gd name="T66" fmla="*/ 18 w 455"/>
                <a:gd name="T67" fmla="*/ 114 h 285"/>
                <a:gd name="T68" fmla="*/ 9 w 455"/>
                <a:gd name="T69" fmla="*/ 137 h 285"/>
                <a:gd name="T70" fmla="*/ 2 w 455"/>
                <a:gd name="T71" fmla="*/ 168 h 285"/>
                <a:gd name="T72" fmla="*/ 0 w 455"/>
                <a:gd name="T73" fmla="*/ 205 h 285"/>
                <a:gd name="T74" fmla="*/ 4 w 455"/>
                <a:gd name="T75" fmla="*/ 234 h 285"/>
                <a:gd name="T76" fmla="*/ 15 w 455"/>
                <a:gd name="T77" fmla="*/ 259 h 285"/>
                <a:gd name="T78" fmla="*/ 24 w 455"/>
                <a:gd name="T79" fmla="*/ 278 h 285"/>
                <a:gd name="T80" fmla="*/ 29 w 455"/>
                <a:gd name="T81" fmla="*/ 285 h 285"/>
                <a:gd name="T82" fmla="*/ 419 w 455"/>
                <a:gd name="T83" fmla="*/ 276 h 285"/>
                <a:gd name="T84" fmla="*/ 455 w 455"/>
                <a:gd name="T85" fmla="*/ 212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5" h="285">
                  <a:moveTo>
                    <a:pt x="455" y="212"/>
                  </a:moveTo>
                  <a:lnTo>
                    <a:pt x="452" y="207"/>
                  </a:lnTo>
                  <a:lnTo>
                    <a:pt x="445" y="193"/>
                  </a:lnTo>
                  <a:lnTo>
                    <a:pt x="436" y="175"/>
                  </a:lnTo>
                  <a:lnTo>
                    <a:pt x="425" y="152"/>
                  </a:lnTo>
                  <a:lnTo>
                    <a:pt x="412" y="129"/>
                  </a:lnTo>
                  <a:lnTo>
                    <a:pt x="401" y="107"/>
                  </a:lnTo>
                  <a:lnTo>
                    <a:pt x="390" y="90"/>
                  </a:lnTo>
                  <a:lnTo>
                    <a:pt x="382" y="78"/>
                  </a:lnTo>
                  <a:lnTo>
                    <a:pt x="375" y="70"/>
                  </a:lnTo>
                  <a:lnTo>
                    <a:pt x="367" y="61"/>
                  </a:lnTo>
                  <a:lnTo>
                    <a:pt x="356" y="50"/>
                  </a:lnTo>
                  <a:lnTo>
                    <a:pt x="343" y="41"/>
                  </a:lnTo>
                  <a:lnTo>
                    <a:pt x="328" y="32"/>
                  </a:lnTo>
                  <a:lnTo>
                    <a:pt x="312" y="23"/>
                  </a:lnTo>
                  <a:lnTo>
                    <a:pt x="291" y="15"/>
                  </a:lnTo>
                  <a:lnTo>
                    <a:pt x="269" y="8"/>
                  </a:lnTo>
                  <a:lnTo>
                    <a:pt x="254" y="4"/>
                  </a:lnTo>
                  <a:lnTo>
                    <a:pt x="238" y="2"/>
                  </a:lnTo>
                  <a:lnTo>
                    <a:pt x="222" y="1"/>
                  </a:lnTo>
                  <a:lnTo>
                    <a:pt x="204" y="0"/>
                  </a:lnTo>
                  <a:lnTo>
                    <a:pt x="186" y="0"/>
                  </a:lnTo>
                  <a:lnTo>
                    <a:pt x="168" y="1"/>
                  </a:lnTo>
                  <a:lnTo>
                    <a:pt x="151" y="3"/>
                  </a:lnTo>
                  <a:lnTo>
                    <a:pt x="135" y="7"/>
                  </a:lnTo>
                  <a:lnTo>
                    <a:pt x="125" y="10"/>
                  </a:lnTo>
                  <a:lnTo>
                    <a:pt x="114" y="17"/>
                  </a:lnTo>
                  <a:lnTo>
                    <a:pt x="99" y="25"/>
                  </a:lnTo>
                  <a:lnTo>
                    <a:pt x="83" y="37"/>
                  </a:lnTo>
                  <a:lnTo>
                    <a:pt x="65" y="50"/>
                  </a:lnTo>
                  <a:lnTo>
                    <a:pt x="50" y="65"/>
                  </a:lnTo>
                  <a:lnTo>
                    <a:pt x="35" y="82"/>
                  </a:lnTo>
                  <a:lnTo>
                    <a:pt x="25" y="98"/>
                  </a:lnTo>
                  <a:lnTo>
                    <a:pt x="18" y="114"/>
                  </a:lnTo>
                  <a:lnTo>
                    <a:pt x="9" y="137"/>
                  </a:lnTo>
                  <a:lnTo>
                    <a:pt x="2" y="168"/>
                  </a:lnTo>
                  <a:lnTo>
                    <a:pt x="0" y="205"/>
                  </a:lnTo>
                  <a:lnTo>
                    <a:pt x="4" y="234"/>
                  </a:lnTo>
                  <a:lnTo>
                    <a:pt x="15" y="259"/>
                  </a:lnTo>
                  <a:lnTo>
                    <a:pt x="24" y="278"/>
                  </a:lnTo>
                  <a:lnTo>
                    <a:pt x="29" y="285"/>
                  </a:lnTo>
                  <a:lnTo>
                    <a:pt x="419" y="276"/>
                  </a:lnTo>
                  <a:lnTo>
                    <a:pt x="455" y="212"/>
                  </a:lnTo>
                  <a:close/>
                </a:path>
              </a:pathLst>
            </a:custGeom>
            <a:solidFill>
              <a:srgbClr val="BA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165"/>
            <p:cNvSpPr>
              <a:spLocks/>
            </p:cNvSpPr>
            <p:nvPr/>
          </p:nvSpPr>
          <p:spPr bwMode="auto">
            <a:xfrm>
              <a:off x="5009" y="3118"/>
              <a:ext cx="56" cy="80"/>
            </a:xfrm>
            <a:custGeom>
              <a:avLst/>
              <a:gdLst>
                <a:gd name="T0" fmla="*/ 29 w 110"/>
                <a:gd name="T1" fmla="*/ 49 h 160"/>
                <a:gd name="T2" fmla="*/ 70 w 110"/>
                <a:gd name="T3" fmla="*/ 0 h 160"/>
                <a:gd name="T4" fmla="*/ 84 w 110"/>
                <a:gd name="T5" fmla="*/ 38 h 160"/>
                <a:gd name="T6" fmla="*/ 110 w 110"/>
                <a:gd name="T7" fmla="*/ 29 h 160"/>
                <a:gd name="T8" fmla="*/ 105 w 110"/>
                <a:gd name="T9" fmla="*/ 93 h 160"/>
                <a:gd name="T10" fmla="*/ 104 w 110"/>
                <a:gd name="T11" fmla="*/ 94 h 160"/>
                <a:gd name="T12" fmla="*/ 99 w 110"/>
                <a:gd name="T13" fmla="*/ 99 h 160"/>
                <a:gd name="T14" fmla="*/ 93 w 110"/>
                <a:gd name="T15" fmla="*/ 106 h 160"/>
                <a:gd name="T16" fmla="*/ 86 w 110"/>
                <a:gd name="T17" fmla="*/ 114 h 160"/>
                <a:gd name="T18" fmla="*/ 79 w 110"/>
                <a:gd name="T19" fmla="*/ 122 h 160"/>
                <a:gd name="T20" fmla="*/ 71 w 110"/>
                <a:gd name="T21" fmla="*/ 130 h 160"/>
                <a:gd name="T22" fmla="*/ 66 w 110"/>
                <a:gd name="T23" fmla="*/ 137 h 160"/>
                <a:gd name="T24" fmla="*/ 61 w 110"/>
                <a:gd name="T25" fmla="*/ 143 h 160"/>
                <a:gd name="T26" fmla="*/ 54 w 110"/>
                <a:gd name="T27" fmla="*/ 151 h 160"/>
                <a:gd name="T28" fmla="*/ 48 w 110"/>
                <a:gd name="T29" fmla="*/ 158 h 160"/>
                <a:gd name="T30" fmla="*/ 44 w 110"/>
                <a:gd name="T31" fmla="*/ 160 h 160"/>
                <a:gd name="T32" fmla="*/ 40 w 110"/>
                <a:gd name="T33" fmla="*/ 158 h 160"/>
                <a:gd name="T34" fmla="*/ 38 w 110"/>
                <a:gd name="T35" fmla="*/ 152 h 160"/>
                <a:gd name="T36" fmla="*/ 33 w 110"/>
                <a:gd name="T37" fmla="*/ 141 h 160"/>
                <a:gd name="T38" fmla="*/ 26 w 110"/>
                <a:gd name="T39" fmla="*/ 130 h 160"/>
                <a:gd name="T40" fmla="*/ 20 w 110"/>
                <a:gd name="T41" fmla="*/ 116 h 160"/>
                <a:gd name="T42" fmla="*/ 13 w 110"/>
                <a:gd name="T43" fmla="*/ 103 h 160"/>
                <a:gd name="T44" fmla="*/ 6 w 110"/>
                <a:gd name="T45" fmla="*/ 93 h 160"/>
                <a:gd name="T46" fmla="*/ 1 w 110"/>
                <a:gd name="T47" fmla="*/ 85 h 160"/>
                <a:gd name="T48" fmla="*/ 0 w 110"/>
                <a:gd name="T49" fmla="*/ 83 h 160"/>
                <a:gd name="T50" fmla="*/ 29 w 110"/>
                <a:gd name="T51" fmla="*/ 49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0" h="160">
                  <a:moveTo>
                    <a:pt x="29" y="49"/>
                  </a:moveTo>
                  <a:lnTo>
                    <a:pt x="70" y="0"/>
                  </a:lnTo>
                  <a:lnTo>
                    <a:pt x="84" y="38"/>
                  </a:lnTo>
                  <a:lnTo>
                    <a:pt x="110" y="29"/>
                  </a:lnTo>
                  <a:lnTo>
                    <a:pt x="105" y="93"/>
                  </a:lnTo>
                  <a:lnTo>
                    <a:pt x="104" y="94"/>
                  </a:lnTo>
                  <a:lnTo>
                    <a:pt x="99" y="99"/>
                  </a:lnTo>
                  <a:lnTo>
                    <a:pt x="93" y="106"/>
                  </a:lnTo>
                  <a:lnTo>
                    <a:pt x="86" y="114"/>
                  </a:lnTo>
                  <a:lnTo>
                    <a:pt x="79" y="122"/>
                  </a:lnTo>
                  <a:lnTo>
                    <a:pt x="71" y="130"/>
                  </a:lnTo>
                  <a:lnTo>
                    <a:pt x="66" y="137"/>
                  </a:lnTo>
                  <a:lnTo>
                    <a:pt x="61" y="143"/>
                  </a:lnTo>
                  <a:lnTo>
                    <a:pt x="54" y="151"/>
                  </a:lnTo>
                  <a:lnTo>
                    <a:pt x="48" y="158"/>
                  </a:lnTo>
                  <a:lnTo>
                    <a:pt x="44" y="160"/>
                  </a:lnTo>
                  <a:lnTo>
                    <a:pt x="40" y="158"/>
                  </a:lnTo>
                  <a:lnTo>
                    <a:pt x="38" y="152"/>
                  </a:lnTo>
                  <a:lnTo>
                    <a:pt x="33" y="141"/>
                  </a:lnTo>
                  <a:lnTo>
                    <a:pt x="26" y="130"/>
                  </a:lnTo>
                  <a:lnTo>
                    <a:pt x="20" y="116"/>
                  </a:lnTo>
                  <a:lnTo>
                    <a:pt x="13" y="103"/>
                  </a:lnTo>
                  <a:lnTo>
                    <a:pt x="6" y="93"/>
                  </a:lnTo>
                  <a:lnTo>
                    <a:pt x="1" y="85"/>
                  </a:lnTo>
                  <a:lnTo>
                    <a:pt x="0" y="83"/>
                  </a:lnTo>
                  <a:lnTo>
                    <a:pt x="29" y="49"/>
                  </a:lnTo>
                  <a:close/>
                </a:path>
              </a:pathLst>
            </a:custGeom>
            <a:solidFill>
              <a:srgbClr val="6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166"/>
            <p:cNvSpPr>
              <a:spLocks/>
            </p:cNvSpPr>
            <p:nvPr/>
          </p:nvSpPr>
          <p:spPr bwMode="auto">
            <a:xfrm>
              <a:off x="4883" y="3258"/>
              <a:ext cx="410" cy="113"/>
            </a:xfrm>
            <a:custGeom>
              <a:avLst/>
              <a:gdLst>
                <a:gd name="T0" fmla="*/ 14 w 819"/>
                <a:gd name="T1" fmla="*/ 42 h 225"/>
                <a:gd name="T2" fmla="*/ 0 w 819"/>
                <a:gd name="T3" fmla="*/ 163 h 225"/>
                <a:gd name="T4" fmla="*/ 11 w 819"/>
                <a:gd name="T5" fmla="*/ 189 h 225"/>
                <a:gd name="T6" fmla="*/ 37 w 819"/>
                <a:gd name="T7" fmla="*/ 194 h 225"/>
                <a:gd name="T8" fmla="*/ 67 w 819"/>
                <a:gd name="T9" fmla="*/ 202 h 225"/>
                <a:gd name="T10" fmla="*/ 92 w 819"/>
                <a:gd name="T11" fmla="*/ 208 h 225"/>
                <a:gd name="T12" fmla="*/ 108 w 819"/>
                <a:gd name="T13" fmla="*/ 209 h 225"/>
                <a:gd name="T14" fmla="*/ 139 w 819"/>
                <a:gd name="T15" fmla="*/ 210 h 225"/>
                <a:gd name="T16" fmla="*/ 178 w 819"/>
                <a:gd name="T17" fmla="*/ 213 h 225"/>
                <a:gd name="T18" fmla="*/ 215 w 819"/>
                <a:gd name="T19" fmla="*/ 216 h 225"/>
                <a:gd name="T20" fmla="*/ 243 w 819"/>
                <a:gd name="T21" fmla="*/ 221 h 225"/>
                <a:gd name="T22" fmla="*/ 284 w 819"/>
                <a:gd name="T23" fmla="*/ 224 h 225"/>
                <a:gd name="T24" fmla="*/ 334 w 819"/>
                <a:gd name="T25" fmla="*/ 225 h 225"/>
                <a:gd name="T26" fmla="*/ 382 w 819"/>
                <a:gd name="T27" fmla="*/ 224 h 225"/>
                <a:gd name="T28" fmla="*/ 414 w 819"/>
                <a:gd name="T29" fmla="*/ 221 h 225"/>
                <a:gd name="T30" fmla="*/ 440 w 819"/>
                <a:gd name="T31" fmla="*/ 217 h 225"/>
                <a:gd name="T32" fmla="*/ 470 w 819"/>
                <a:gd name="T33" fmla="*/ 215 h 225"/>
                <a:gd name="T34" fmla="*/ 501 w 819"/>
                <a:gd name="T35" fmla="*/ 214 h 225"/>
                <a:gd name="T36" fmla="*/ 531 w 819"/>
                <a:gd name="T37" fmla="*/ 211 h 225"/>
                <a:gd name="T38" fmla="*/ 558 w 819"/>
                <a:gd name="T39" fmla="*/ 209 h 225"/>
                <a:gd name="T40" fmla="*/ 581 w 819"/>
                <a:gd name="T41" fmla="*/ 207 h 225"/>
                <a:gd name="T42" fmla="*/ 596 w 819"/>
                <a:gd name="T43" fmla="*/ 203 h 225"/>
                <a:gd name="T44" fmla="*/ 609 w 819"/>
                <a:gd name="T45" fmla="*/ 196 h 225"/>
                <a:gd name="T46" fmla="*/ 641 w 819"/>
                <a:gd name="T47" fmla="*/ 184 h 225"/>
                <a:gd name="T48" fmla="*/ 684 w 819"/>
                <a:gd name="T49" fmla="*/ 171 h 225"/>
                <a:gd name="T50" fmla="*/ 724 w 819"/>
                <a:gd name="T51" fmla="*/ 163 h 225"/>
                <a:gd name="T52" fmla="*/ 753 w 819"/>
                <a:gd name="T53" fmla="*/ 158 h 225"/>
                <a:gd name="T54" fmla="*/ 779 w 819"/>
                <a:gd name="T55" fmla="*/ 135 h 225"/>
                <a:gd name="T56" fmla="*/ 802 w 819"/>
                <a:gd name="T57" fmla="*/ 104 h 225"/>
                <a:gd name="T58" fmla="*/ 816 w 819"/>
                <a:gd name="T59" fmla="*/ 81 h 225"/>
                <a:gd name="T60" fmla="*/ 812 w 819"/>
                <a:gd name="T61" fmla="*/ 77 h 225"/>
                <a:gd name="T62" fmla="*/ 768 w 819"/>
                <a:gd name="T63" fmla="*/ 69 h 225"/>
                <a:gd name="T64" fmla="*/ 708 w 819"/>
                <a:gd name="T65" fmla="*/ 57 h 225"/>
                <a:gd name="T66" fmla="*/ 662 w 819"/>
                <a:gd name="T67" fmla="*/ 49 h 225"/>
                <a:gd name="T68" fmla="*/ 646 w 819"/>
                <a:gd name="T69" fmla="*/ 46 h 225"/>
                <a:gd name="T70" fmla="*/ 619 w 819"/>
                <a:gd name="T71" fmla="*/ 44 h 225"/>
                <a:gd name="T72" fmla="*/ 584 w 819"/>
                <a:gd name="T73" fmla="*/ 47 h 225"/>
                <a:gd name="T74" fmla="*/ 546 w 819"/>
                <a:gd name="T75" fmla="*/ 51 h 225"/>
                <a:gd name="T76" fmla="*/ 512 w 819"/>
                <a:gd name="T77" fmla="*/ 58 h 225"/>
                <a:gd name="T78" fmla="*/ 470 w 819"/>
                <a:gd name="T79" fmla="*/ 58 h 225"/>
                <a:gd name="T80" fmla="*/ 428 w 819"/>
                <a:gd name="T81" fmla="*/ 54 h 225"/>
                <a:gd name="T82" fmla="*/ 398 w 819"/>
                <a:gd name="T83" fmla="*/ 50 h 225"/>
                <a:gd name="T84" fmla="*/ 387 w 819"/>
                <a:gd name="T85" fmla="*/ 48 h 225"/>
                <a:gd name="T86" fmla="*/ 375 w 819"/>
                <a:gd name="T87" fmla="*/ 38 h 225"/>
                <a:gd name="T88" fmla="*/ 361 w 819"/>
                <a:gd name="T89" fmla="*/ 23 h 225"/>
                <a:gd name="T90" fmla="*/ 352 w 819"/>
                <a:gd name="T91" fmla="*/ 12 h 225"/>
                <a:gd name="T92" fmla="*/ 278 w 819"/>
                <a:gd name="T93" fmla="*/ 0 h 225"/>
                <a:gd name="T94" fmla="*/ 274 w 819"/>
                <a:gd name="T95" fmla="*/ 23 h 225"/>
                <a:gd name="T96" fmla="*/ 267 w 819"/>
                <a:gd name="T97" fmla="*/ 53 h 225"/>
                <a:gd name="T98" fmla="*/ 260 w 819"/>
                <a:gd name="T99" fmla="*/ 63 h 225"/>
                <a:gd name="T100" fmla="*/ 246 w 819"/>
                <a:gd name="T101" fmla="*/ 78 h 225"/>
                <a:gd name="T102" fmla="*/ 231 w 819"/>
                <a:gd name="T103" fmla="*/ 93 h 225"/>
                <a:gd name="T104" fmla="*/ 220 w 819"/>
                <a:gd name="T105" fmla="*/ 102 h 225"/>
                <a:gd name="T106" fmla="*/ 206 w 819"/>
                <a:gd name="T107" fmla="*/ 109 h 225"/>
                <a:gd name="T108" fmla="*/ 186 w 819"/>
                <a:gd name="T109" fmla="*/ 118 h 225"/>
                <a:gd name="T110" fmla="*/ 166 w 819"/>
                <a:gd name="T111" fmla="*/ 126 h 225"/>
                <a:gd name="T112" fmla="*/ 149 w 819"/>
                <a:gd name="T113" fmla="*/ 131 h 225"/>
                <a:gd name="T114" fmla="*/ 131 w 819"/>
                <a:gd name="T115" fmla="*/ 130 h 225"/>
                <a:gd name="T116" fmla="*/ 107 w 819"/>
                <a:gd name="T117" fmla="*/ 124 h 225"/>
                <a:gd name="T118" fmla="*/ 86 w 819"/>
                <a:gd name="T119" fmla="*/ 117 h 225"/>
                <a:gd name="T120" fmla="*/ 77 w 819"/>
                <a:gd name="T121" fmla="*/ 114 h 225"/>
                <a:gd name="T122" fmla="*/ 56 w 819"/>
                <a:gd name="T123" fmla="*/ 17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19" h="225">
                  <a:moveTo>
                    <a:pt x="18" y="15"/>
                  </a:moveTo>
                  <a:lnTo>
                    <a:pt x="14" y="42"/>
                  </a:lnTo>
                  <a:lnTo>
                    <a:pt x="5" y="103"/>
                  </a:lnTo>
                  <a:lnTo>
                    <a:pt x="0" y="163"/>
                  </a:lnTo>
                  <a:lnTo>
                    <a:pt x="4" y="189"/>
                  </a:lnTo>
                  <a:lnTo>
                    <a:pt x="11" y="189"/>
                  </a:lnTo>
                  <a:lnTo>
                    <a:pt x="23" y="191"/>
                  </a:lnTo>
                  <a:lnTo>
                    <a:pt x="37" y="194"/>
                  </a:lnTo>
                  <a:lnTo>
                    <a:pt x="52" y="198"/>
                  </a:lnTo>
                  <a:lnTo>
                    <a:pt x="67" y="202"/>
                  </a:lnTo>
                  <a:lnTo>
                    <a:pt x="80" y="206"/>
                  </a:lnTo>
                  <a:lnTo>
                    <a:pt x="92" y="208"/>
                  </a:lnTo>
                  <a:lnTo>
                    <a:pt x="100" y="209"/>
                  </a:lnTo>
                  <a:lnTo>
                    <a:pt x="108" y="209"/>
                  </a:lnTo>
                  <a:lnTo>
                    <a:pt x="122" y="210"/>
                  </a:lnTo>
                  <a:lnTo>
                    <a:pt x="139" y="210"/>
                  </a:lnTo>
                  <a:lnTo>
                    <a:pt x="157" y="211"/>
                  </a:lnTo>
                  <a:lnTo>
                    <a:pt x="178" y="213"/>
                  </a:lnTo>
                  <a:lnTo>
                    <a:pt x="198" y="215"/>
                  </a:lnTo>
                  <a:lnTo>
                    <a:pt x="215" y="216"/>
                  </a:lnTo>
                  <a:lnTo>
                    <a:pt x="229" y="218"/>
                  </a:lnTo>
                  <a:lnTo>
                    <a:pt x="243" y="221"/>
                  </a:lnTo>
                  <a:lnTo>
                    <a:pt x="262" y="223"/>
                  </a:lnTo>
                  <a:lnTo>
                    <a:pt x="284" y="224"/>
                  </a:lnTo>
                  <a:lnTo>
                    <a:pt x="308" y="225"/>
                  </a:lnTo>
                  <a:lnTo>
                    <a:pt x="334" y="225"/>
                  </a:lnTo>
                  <a:lnTo>
                    <a:pt x="359" y="225"/>
                  </a:lnTo>
                  <a:lnTo>
                    <a:pt x="382" y="224"/>
                  </a:lnTo>
                  <a:lnTo>
                    <a:pt x="404" y="222"/>
                  </a:lnTo>
                  <a:lnTo>
                    <a:pt x="414" y="221"/>
                  </a:lnTo>
                  <a:lnTo>
                    <a:pt x="427" y="218"/>
                  </a:lnTo>
                  <a:lnTo>
                    <a:pt x="440" y="217"/>
                  </a:lnTo>
                  <a:lnTo>
                    <a:pt x="455" y="216"/>
                  </a:lnTo>
                  <a:lnTo>
                    <a:pt x="470" y="215"/>
                  </a:lnTo>
                  <a:lnTo>
                    <a:pt x="485" y="214"/>
                  </a:lnTo>
                  <a:lnTo>
                    <a:pt x="501" y="214"/>
                  </a:lnTo>
                  <a:lnTo>
                    <a:pt x="516" y="213"/>
                  </a:lnTo>
                  <a:lnTo>
                    <a:pt x="531" y="211"/>
                  </a:lnTo>
                  <a:lnTo>
                    <a:pt x="546" y="210"/>
                  </a:lnTo>
                  <a:lnTo>
                    <a:pt x="558" y="209"/>
                  </a:lnTo>
                  <a:lnTo>
                    <a:pt x="571" y="208"/>
                  </a:lnTo>
                  <a:lnTo>
                    <a:pt x="581" y="207"/>
                  </a:lnTo>
                  <a:lnTo>
                    <a:pt x="589" y="204"/>
                  </a:lnTo>
                  <a:lnTo>
                    <a:pt x="596" y="203"/>
                  </a:lnTo>
                  <a:lnTo>
                    <a:pt x="600" y="201"/>
                  </a:lnTo>
                  <a:lnTo>
                    <a:pt x="609" y="196"/>
                  </a:lnTo>
                  <a:lnTo>
                    <a:pt x="623" y="189"/>
                  </a:lnTo>
                  <a:lnTo>
                    <a:pt x="641" y="184"/>
                  </a:lnTo>
                  <a:lnTo>
                    <a:pt x="662" y="177"/>
                  </a:lnTo>
                  <a:lnTo>
                    <a:pt x="684" y="171"/>
                  </a:lnTo>
                  <a:lnTo>
                    <a:pt x="705" y="166"/>
                  </a:lnTo>
                  <a:lnTo>
                    <a:pt x="724" y="163"/>
                  </a:lnTo>
                  <a:lnTo>
                    <a:pt x="739" y="162"/>
                  </a:lnTo>
                  <a:lnTo>
                    <a:pt x="753" y="158"/>
                  </a:lnTo>
                  <a:lnTo>
                    <a:pt x="766" y="149"/>
                  </a:lnTo>
                  <a:lnTo>
                    <a:pt x="779" y="135"/>
                  </a:lnTo>
                  <a:lnTo>
                    <a:pt x="792" y="119"/>
                  </a:lnTo>
                  <a:lnTo>
                    <a:pt x="802" y="104"/>
                  </a:lnTo>
                  <a:lnTo>
                    <a:pt x="810" y="90"/>
                  </a:lnTo>
                  <a:lnTo>
                    <a:pt x="816" y="81"/>
                  </a:lnTo>
                  <a:lnTo>
                    <a:pt x="819" y="78"/>
                  </a:lnTo>
                  <a:lnTo>
                    <a:pt x="812" y="77"/>
                  </a:lnTo>
                  <a:lnTo>
                    <a:pt x="793" y="73"/>
                  </a:lnTo>
                  <a:lnTo>
                    <a:pt x="768" y="69"/>
                  </a:lnTo>
                  <a:lnTo>
                    <a:pt x="739" y="63"/>
                  </a:lnTo>
                  <a:lnTo>
                    <a:pt x="708" y="57"/>
                  </a:lnTo>
                  <a:lnTo>
                    <a:pt x="681" y="53"/>
                  </a:lnTo>
                  <a:lnTo>
                    <a:pt x="662" y="49"/>
                  </a:lnTo>
                  <a:lnTo>
                    <a:pt x="652" y="47"/>
                  </a:lnTo>
                  <a:lnTo>
                    <a:pt x="646" y="46"/>
                  </a:lnTo>
                  <a:lnTo>
                    <a:pt x="634" y="44"/>
                  </a:lnTo>
                  <a:lnTo>
                    <a:pt x="619" y="44"/>
                  </a:lnTo>
                  <a:lnTo>
                    <a:pt x="602" y="46"/>
                  </a:lnTo>
                  <a:lnTo>
                    <a:pt x="584" y="47"/>
                  </a:lnTo>
                  <a:lnTo>
                    <a:pt x="564" y="48"/>
                  </a:lnTo>
                  <a:lnTo>
                    <a:pt x="546" y="51"/>
                  </a:lnTo>
                  <a:lnTo>
                    <a:pt x="529" y="55"/>
                  </a:lnTo>
                  <a:lnTo>
                    <a:pt x="512" y="58"/>
                  </a:lnTo>
                  <a:lnTo>
                    <a:pt x="491" y="58"/>
                  </a:lnTo>
                  <a:lnTo>
                    <a:pt x="470" y="58"/>
                  </a:lnTo>
                  <a:lnTo>
                    <a:pt x="449" y="56"/>
                  </a:lnTo>
                  <a:lnTo>
                    <a:pt x="428" y="54"/>
                  </a:lnTo>
                  <a:lnTo>
                    <a:pt x="411" y="51"/>
                  </a:lnTo>
                  <a:lnTo>
                    <a:pt x="398" y="50"/>
                  </a:lnTo>
                  <a:lnTo>
                    <a:pt x="391" y="49"/>
                  </a:lnTo>
                  <a:lnTo>
                    <a:pt x="387" y="48"/>
                  </a:lnTo>
                  <a:lnTo>
                    <a:pt x="382" y="43"/>
                  </a:lnTo>
                  <a:lnTo>
                    <a:pt x="375" y="38"/>
                  </a:lnTo>
                  <a:lnTo>
                    <a:pt x="368" y="29"/>
                  </a:lnTo>
                  <a:lnTo>
                    <a:pt x="361" y="23"/>
                  </a:lnTo>
                  <a:lnTo>
                    <a:pt x="356" y="17"/>
                  </a:lnTo>
                  <a:lnTo>
                    <a:pt x="352" y="12"/>
                  </a:lnTo>
                  <a:lnTo>
                    <a:pt x="351" y="11"/>
                  </a:lnTo>
                  <a:lnTo>
                    <a:pt x="278" y="0"/>
                  </a:lnTo>
                  <a:lnTo>
                    <a:pt x="277" y="6"/>
                  </a:lnTo>
                  <a:lnTo>
                    <a:pt x="274" y="23"/>
                  </a:lnTo>
                  <a:lnTo>
                    <a:pt x="269" y="40"/>
                  </a:lnTo>
                  <a:lnTo>
                    <a:pt x="267" y="53"/>
                  </a:lnTo>
                  <a:lnTo>
                    <a:pt x="265" y="57"/>
                  </a:lnTo>
                  <a:lnTo>
                    <a:pt x="260" y="63"/>
                  </a:lnTo>
                  <a:lnTo>
                    <a:pt x="253" y="70"/>
                  </a:lnTo>
                  <a:lnTo>
                    <a:pt x="246" y="78"/>
                  </a:lnTo>
                  <a:lnTo>
                    <a:pt x="239" y="86"/>
                  </a:lnTo>
                  <a:lnTo>
                    <a:pt x="231" y="93"/>
                  </a:lnTo>
                  <a:lnTo>
                    <a:pt x="225" y="99"/>
                  </a:lnTo>
                  <a:lnTo>
                    <a:pt x="220" y="102"/>
                  </a:lnTo>
                  <a:lnTo>
                    <a:pt x="214" y="104"/>
                  </a:lnTo>
                  <a:lnTo>
                    <a:pt x="206" y="109"/>
                  </a:lnTo>
                  <a:lnTo>
                    <a:pt x="197" y="114"/>
                  </a:lnTo>
                  <a:lnTo>
                    <a:pt x="186" y="118"/>
                  </a:lnTo>
                  <a:lnTo>
                    <a:pt x="176" y="123"/>
                  </a:lnTo>
                  <a:lnTo>
                    <a:pt x="166" y="126"/>
                  </a:lnTo>
                  <a:lnTo>
                    <a:pt x="157" y="130"/>
                  </a:lnTo>
                  <a:lnTo>
                    <a:pt x="149" y="131"/>
                  </a:lnTo>
                  <a:lnTo>
                    <a:pt x="141" y="131"/>
                  </a:lnTo>
                  <a:lnTo>
                    <a:pt x="131" y="130"/>
                  </a:lnTo>
                  <a:lnTo>
                    <a:pt x="118" y="127"/>
                  </a:lnTo>
                  <a:lnTo>
                    <a:pt x="107" y="124"/>
                  </a:lnTo>
                  <a:lnTo>
                    <a:pt x="95" y="120"/>
                  </a:lnTo>
                  <a:lnTo>
                    <a:pt x="86" y="117"/>
                  </a:lnTo>
                  <a:lnTo>
                    <a:pt x="79" y="115"/>
                  </a:lnTo>
                  <a:lnTo>
                    <a:pt x="77" y="114"/>
                  </a:lnTo>
                  <a:lnTo>
                    <a:pt x="60" y="47"/>
                  </a:lnTo>
                  <a:lnTo>
                    <a:pt x="56" y="17"/>
                  </a:lnTo>
                  <a:lnTo>
                    <a:pt x="18" y="15"/>
                  </a:lnTo>
                  <a:close/>
                </a:path>
              </a:pathLst>
            </a:custGeom>
            <a:solidFill>
              <a:srgbClr val="FFD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167"/>
            <p:cNvSpPr>
              <a:spLocks/>
            </p:cNvSpPr>
            <p:nvPr/>
          </p:nvSpPr>
          <p:spPr bwMode="auto">
            <a:xfrm>
              <a:off x="4743" y="2929"/>
              <a:ext cx="650" cy="419"/>
            </a:xfrm>
            <a:custGeom>
              <a:avLst/>
              <a:gdLst>
                <a:gd name="T0" fmla="*/ 176 w 1299"/>
                <a:gd name="T1" fmla="*/ 476 h 839"/>
                <a:gd name="T2" fmla="*/ 199 w 1299"/>
                <a:gd name="T3" fmla="*/ 542 h 839"/>
                <a:gd name="T4" fmla="*/ 216 w 1299"/>
                <a:gd name="T5" fmla="*/ 584 h 839"/>
                <a:gd name="T6" fmla="*/ 171 w 1299"/>
                <a:gd name="T7" fmla="*/ 598 h 839"/>
                <a:gd name="T8" fmla="*/ 75 w 1299"/>
                <a:gd name="T9" fmla="*/ 646 h 839"/>
                <a:gd name="T10" fmla="*/ 0 w 1299"/>
                <a:gd name="T11" fmla="*/ 677 h 839"/>
                <a:gd name="T12" fmla="*/ 41 w 1299"/>
                <a:gd name="T13" fmla="*/ 701 h 839"/>
                <a:gd name="T14" fmla="*/ 127 w 1299"/>
                <a:gd name="T15" fmla="*/ 716 h 839"/>
                <a:gd name="T16" fmla="*/ 169 w 1299"/>
                <a:gd name="T17" fmla="*/ 726 h 839"/>
                <a:gd name="T18" fmla="*/ 226 w 1299"/>
                <a:gd name="T19" fmla="*/ 698 h 839"/>
                <a:gd name="T20" fmla="*/ 284 w 1299"/>
                <a:gd name="T21" fmla="*/ 677 h 839"/>
                <a:gd name="T22" fmla="*/ 365 w 1299"/>
                <a:gd name="T23" fmla="*/ 672 h 839"/>
                <a:gd name="T24" fmla="*/ 428 w 1299"/>
                <a:gd name="T25" fmla="*/ 676 h 839"/>
                <a:gd name="T26" fmla="*/ 509 w 1299"/>
                <a:gd name="T27" fmla="*/ 670 h 839"/>
                <a:gd name="T28" fmla="*/ 585 w 1299"/>
                <a:gd name="T29" fmla="*/ 669 h 839"/>
                <a:gd name="T30" fmla="*/ 655 w 1299"/>
                <a:gd name="T31" fmla="*/ 670 h 839"/>
                <a:gd name="T32" fmla="*/ 718 w 1299"/>
                <a:gd name="T33" fmla="*/ 674 h 839"/>
                <a:gd name="T34" fmla="*/ 751 w 1299"/>
                <a:gd name="T35" fmla="*/ 638 h 839"/>
                <a:gd name="T36" fmla="*/ 836 w 1299"/>
                <a:gd name="T37" fmla="*/ 637 h 839"/>
                <a:gd name="T38" fmla="*/ 898 w 1299"/>
                <a:gd name="T39" fmla="*/ 636 h 839"/>
                <a:gd name="T40" fmla="*/ 927 w 1299"/>
                <a:gd name="T41" fmla="*/ 636 h 839"/>
                <a:gd name="T42" fmla="*/ 905 w 1299"/>
                <a:gd name="T43" fmla="*/ 545 h 839"/>
                <a:gd name="T44" fmla="*/ 996 w 1299"/>
                <a:gd name="T45" fmla="*/ 408 h 839"/>
                <a:gd name="T46" fmla="*/ 1042 w 1299"/>
                <a:gd name="T47" fmla="*/ 359 h 839"/>
                <a:gd name="T48" fmla="*/ 1075 w 1299"/>
                <a:gd name="T49" fmla="*/ 434 h 839"/>
                <a:gd name="T50" fmla="*/ 1078 w 1299"/>
                <a:gd name="T51" fmla="*/ 537 h 839"/>
                <a:gd name="T52" fmla="*/ 1056 w 1299"/>
                <a:gd name="T53" fmla="*/ 578 h 839"/>
                <a:gd name="T54" fmla="*/ 1040 w 1299"/>
                <a:gd name="T55" fmla="*/ 645 h 839"/>
                <a:gd name="T56" fmla="*/ 1052 w 1299"/>
                <a:gd name="T57" fmla="*/ 763 h 839"/>
                <a:gd name="T58" fmla="*/ 1119 w 1299"/>
                <a:gd name="T59" fmla="*/ 807 h 839"/>
                <a:gd name="T60" fmla="*/ 1169 w 1299"/>
                <a:gd name="T61" fmla="*/ 835 h 839"/>
                <a:gd name="T62" fmla="*/ 1194 w 1299"/>
                <a:gd name="T63" fmla="*/ 838 h 839"/>
                <a:gd name="T64" fmla="*/ 1233 w 1299"/>
                <a:gd name="T65" fmla="*/ 813 h 839"/>
                <a:gd name="T66" fmla="*/ 1270 w 1299"/>
                <a:gd name="T67" fmla="*/ 789 h 839"/>
                <a:gd name="T68" fmla="*/ 1291 w 1299"/>
                <a:gd name="T69" fmla="*/ 773 h 839"/>
                <a:gd name="T70" fmla="*/ 1295 w 1299"/>
                <a:gd name="T71" fmla="*/ 645 h 839"/>
                <a:gd name="T72" fmla="*/ 1242 w 1299"/>
                <a:gd name="T73" fmla="*/ 504 h 839"/>
                <a:gd name="T74" fmla="*/ 1225 w 1299"/>
                <a:gd name="T75" fmla="*/ 265 h 839"/>
                <a:gd name="T76" fmla="*/ 1216 w 1299"/>
                <a:gd name="T77" fmla="*/ 86 h 839"/>
                <a:gd name="T78" fmla="*/ 1133 w 1299"/>
                <a:gd name="T79" fmla="*/ 0 h 839"/>
                <a:gd name="T80" fmla="*/ 1050 w 1299"/>
                <a:gd name="T81" fmla="*/ 16 h 839"/>
                <a:gd name="T82" fmla="*/ 997 w 1299"/>
                <a:gd name="T83" fmla="*/ 46 h 839"/>
                <a:gd name="T84" fmla="*/ 926 w 1299"/>
                <a:gd name="T85" fmla="*/ 105 h 839"/>
                <a:gd name="T86" fmla="*/ 815 w 1299"/>
                <a:gd name="T87" fmla="*/ 225 h 839"/>
                <a:gd name="T88" fmla="*/ 725 w 1299"/>
                <a:gd name="T89" fmla="*/ 306 h 839"/>
                <a:gd name="T90" fmla="*/ 668 w 1299"/>
                <a:gd name="T91" fmla="*/ 372 h 839"/>
                <a:gd name="T92" fmla="*/ 614 w 1299"/>
                <a:gd name="T93" fmla="*/ 472 h 839"/>
                <a:gd name="T94" fmla="*/ 578 w 1299"/>
                <a:gd name="T95" fmla="*/ 537 h 839"/>
                <a:gd name="T96" fmla="*/ 543 w 1299"/>
                <a:gd name="T97" fmla="*/ 495 h 839"/>
                <a:gd name="T98" fmla="*/ 545 w 1299"/>
                <a:gd name="T99" fmla="*/ 395 h 839"/>
                <a:gd name="T100" fmla="*/ 508 w 1299"/>
                <a:gd name="T101" fmla="*/ 350 h 839"/>
                <a:gd name="T102" fmla="*/ 441 w 1299"/>
                <a:gd name="T103" fmla="*/ 307 h 839"/>
                <a:gd name="T104" fmla="*/ 367 w 1299"/>
                <a:gd name="T105" fmla="*/ 290 h 839"/>
                <a:gd name="T106" fmla="*/ 320 w 1299"/>
                <a:gd name="T107" fmla="*/ 295 h 839"/>
                <a:gd name="T108" fmla="*/ 266 w 1299"/>
                <a:gd name="T109" fmla="*/ 314 h 839"/>
                <a:gd name="T110" fmla="*/ 205 w 1299"/>
                <a:gd name="T111" fmla="*/ 370 h 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299" h="839">
                  <a:moveTo>
                    <a:pt x="159" y="428"/>
                  </a:moveTo>
                  <a:lnTo>
                    <a:pt x="160" y="432"/>
                  </a:lnTo>
                  <a:lnTo>
                    <a:pt x="165" y="443"/>
                  </a:lnTo>
                  <a:lnTo>
                    <a:pt x="169" y="458"/>
                  </a:lnTo>
                  <a:lnTo>
                    <a:pt x="176" y="476"/>
                  </a:lnTo>
                  <a:lnTo>
                    <a:pt x="182" y="494"/>
                  </a:lnTo>
                  <a:lnTo>
                    <a:pt x="188" y="511"/>
                  </a:lnTo>
                  <a:lnTo>
                    <a:pt x="192" y="525"/>
                  </a:lnTo>
                  <a:lnTo>
                    <a:pt x="194" y="534"/>
                  </a:lnTo>
                  <a:lnTo>
                    <a:pt x="199" y="542"/>
                  </a:lnTo>
                  <a:lnTo>
                    <a:pt x="208" y="560"/>
                  </a:lnTo>
                  <a:lnTo>
                    <a:pt x="218" y="576"/>
                  </a:lnTo>
                  <a:lnTo>
                    <a:pt x="222" y="583"/>
                  </a:lnTo>
                  <a:lnTo>
                    <a:pt x="221" y="583"/>
                  </a:lnTo>
                  <a:lnTo>
                    <a:pt x="216" y="584"/>
                  </a:lnTo>
                  <a:lnTo>
                    <a:pt x="211" y="585"/>
                  </a:lnTo>
                  <a:lnTo>
                    <a:pt x="203" y="586"/>
                  </a:lnTo>
                  <a:lnTo>
                    <a:pt x="193" y="589"/>
                  </a:lnTo>
                  <a:lnTo>
                    <a:pt x="183" y="593"/>
                  </a:lnTo>
                  <a:lnTo>
                    <a:pt x="171" y="598"/>
                  </a:lnTo>
                  <a:lnTo>
                    <a:pt x="161" y="603"/>
                  </a:lnTo>
                  <a:lnTo>
                    <a:pt x="146" y="611"/>
                  </a:lnTo>
                  <a:lnTo>
                    <a:pt x="125" y="622"/>
                  </a:lnTo>
                  <a:lnTo>
                    <a:pt x="101" y="634"/>
                  </a:lnTo>
                  <a:lnTo>
                    <a:pt x="75" y="646"/>
                  </a:lnTo>
                  <a:lnTo>
                    <a:pt x="49" y="657"/>
                  </a:lnTo>
                  <a:lnTo>
                    <a:pt x="26" y="667"/>
                  </a:lnTo>
                  <a:lnTo>
                    <a:pt x="10" y="674"/>
                  </a:lnTo>
                  <a:lnTo>
                    <a:pt x="1" y="676"/>
                  </a:lnTo>
                  <a:lnTo>
                    <a:pt x="0" y="677"/>
                  </a:lnTo>
                  <a:lnTo>
                    <a:pt x="4" y="680"/>
                  </a:lnTo>
                  <a:lnTo>
                    <a:pt x="11" y="685"/>
                  </a:lnTo>
                  <a:lnTo>
                    <a:pt x="22" y="691"/>
                  </a:lnTo>
                  <a:lnTo>
                    <a:pt x="32" y="697"/>
                  </a:lnTo>
                  <a:lnTo>
                    <a:pt x="41" y="701"/>
                  </a:lnTo>
                  <a:lnTo>
                    <a:pt x="48" y="705"/>
                  </a:lnTo>
                  <a:lnTo>
                    <a:pt x="51" y="706"/>
                  </a:lnTo>
                  <a:lnTo>
                    <a:pt x="121" y="714"/>
                  </a:lnTo>
                  <a:lnTo>
                    <a:pt x="122" y="715"/>
                  </a:lnTo>
                  <a:lnTo>
                    <a:pt x="127" y="716"/>
                  </a:lnTo>
                  <a:lnTo>
                    <a:pt x="133" y="718"/>
                  </a:lnTo>
                  <a:lnTo>
                    <a:pt x="142" y="722"/>
                  </a:lnTo>
                  <a:lnTo>
                    <a:pt x="151" y="724"/>
                  </a:lnTo>
                  <a:lnTo>
                    <a:pt x="160" y="726"/>
                  </a:lnTo>
                  <a:lnTo>
                    <a:pt x="169" y="726"/>
                  </a:lnTo>
                  <a:lnTo>
                    <a:pt x="176" y="725"/>
                  </a:lnTo>
                  <a:lnTo>
                    <a:pt x="184" y="722"/>
                  </a:lnTo>
                  <a:lnTo>
                    <a:pt x="197" y="715"/>
                  </a:lnTo>
                  <a:lnTo>
                    <a:pt x="211" y="707"/>
                  </a:lnTo>
                  <a:lnTo>
                    <a:pt x="226" y="698"/>
                  </a:lnTo>
                  <a:lnTo>
                    <a:pt x="241" y="688"/>
                  </a:lnTo>
                  <a:lnTo>
                    <a:pt x="254" y="682"/>
                  </a:lnTo>
                  <a:lnTo>
                    <a:pt x="267" y="677"/>
                  </a:lnTo>
                  <a:lnTo>
                    <a:pt x="275" y="676"/>
                  </a:lnTo>
                  <a:lnTo>
                    <a:pt x="284" y="677"/>
                  </a:lnTo>
                  <a:lnTo>
                    <a:pt x="298" y="676"/>
                  </a:lnTo>
                  <a:lnTo>
                    <a:pt x="314" y="675"/>
                  </a:lnTo>
                  <a:lnTo>
                    <a:pt x="332" y="674"/>
                  </a:lnTo>
                  <a:lnTo>
                    <a:pt x="349" y="672"/>
                  </a:lnTo>
                  <a:lnTo>
                    <a:pt x="365" y="672"/>
                  </a:lnTo>
                  <a:lnTo>
                    <a:pt x="378" y="672"/>
                  </a:lnTo>
                  <a:lnTo>
                    <a:pt x="386" y="674"/>
                  </a:lnTo>
                  <a:lnTo>
                    <a:pt x="395" y="675"/>
                  </a:lnTo>
                  <a:lnTo>
                    <a:pt x="410" y="676"/>
                  </a:lnTo>
                  <a:lnTo>
                    <a:pt x="428" y="676"/>
                  </a:lnTo>
                  <a:lnTo>
                    <a:pt x="448" y="675"/>
                  </a:lnTo>
                  <a:lnTo>
                    <a:pt x="469" y="675"/>
                  </a:lnTo>
                  <a:lnTo>
                    <a:pt x="486" y="672"/>
                  </a:lnTo>
                  <a:lnTo>
                    <a:pt x="501" y="671"/>
                  </a:lnTo>
                  <a:lnTo>
                    <a:pt x="509" y="670"/>
                  </a:lnTo>
                  <a:lnTo>
                    <a:pt x="517" y="669"/>
                  </a:lnTo>
                  <a:lnTo>
                    <a:pt x="530" y="669"/>
                  </a:lnTo>
                  <a:lnTo>
                    <a:pt x="547" y="669"/>
                  </a:lnTo>
                  <a:lnTo>
                    <a:pt x="565" y="669"/>
                  </a:lnTo>
                  <a:lnTo>
                    <a:pt x="585" y="669"/>
                  </a:lnTo>
                  <a:lnTo>
                    <a:pt x="603" y="670"/>
                  </a:lnTo>
                  <a:lnTo>
                    <a:pt x="619" y="670"/>
                  </a:lnTo>
                  <a:lnTo>
                    <a:pt x="631" y="670"/>
                  </a:lnTo>
                  <a:lnTo>
                    <a:pt x="641" y="670"/>
                  </a:lnTo>
                  <a:lnTo>
                    <a:pt x="655" y="670"/>
                  </a:lnTo>
                  <a:lnTo>
                    <a:pt x="670" y="671"/>
                  </a:lnTo>
                  <a:lnTo>
                    <a:pt x="685" y="671"/>
                  </a:lnTo>
                  <a:lnTo>
                    <a:pt x="699" y="672"/>
                  </a:lnTo>
                  <a:lnTo>
                    <a:pt x="710" y="674"/>
                  </a:lnTo>
                  <a:lnTo>
                    <a:pt x="718" y="674"/>
                  </a:lnTo>
                  <a:lnTo>
                    <a:pt x="722" y="674"/>
                  </a:lnTo>
                  <a:lnTo>
                    <a:pt x="724" y="668"/>
                  </a:lnTo>
                  <a:lnTo>
                    <a:pt x="730" y="655"/>
                  </a:lnTo>
                  <a:lnTo>
                    <a:pt x="739" y="644"/>
                  </a:lnTo>
                  <a:lnTo>
                    <a:pt x="751" y="638"/>
                  </a:lnTo>
                  <a:lnTo>
                    <a:pt x="760" y="638"/>
                  </a:lnTo>
                  <a:lnTo>
                    <a:pt x="776" y="638"/>
                  </a:lnTo>
                  <a:lnTo>
                    <a:pt x="794" y="637"/>
                  </a:lnTo>
                  <a:lnTo>
                    <a:pt x="815" y="637"/>
                  </a:lnTo>
                  <a:lnTo>
                    <a:pt x="836" y="637"/>
                  </a:lnTo>
                  <a:lnTo>
                    <a:pt x="856" y="636"/>
                  </a:lnTo>
                  <a:lnTo>
                    <a:pt x="872" y="636"/>
                  </a:lnTo>
                  <a:lnTo>
                    <a:pt x="882" y="636"/>
                  </a:lnTo>
                  <a:lnTo>
                    <a:pt x="890" y="636"/>
                  </a:lnTo>
                  <a:lnTo>
                    <a:pt x="898" y="636"/>
                  </a:lnTo>
                  <a:lnTo>
                    <a:pt x="906" y="636"/>
                  </a:lnTo>
                  <a:lnTo>
                    <a:pt x="913" y="636"/>
                  </a:lnTo>
                  <a:lnTo>
                    <a:pt x="919" y="636"/>
                  </a:lnTo>
                  <a:lnTo>
                    <a:pt x="923" y="636"/>
                  </a:lnTo>
                  <a:lnTo>
                    <a:pt x="927" y="636"/>
                  </a:lnTo>
                  <a:lnTo>
                    <a:pt x="928" y="636"/>
                  </a:lnTo>
                  <a:lnTo>
                    <a:pt x="925" y="623"/>
                  </a:lnTo>
                  <a:lnTo>
                    <a:pt x="915" y="593"/>
                  </a:lnTo>
                  <a:lnTo>
                    <a:pt x="907" y="563"/>
                  </a:lnTo>
                  <a:lnTo>
                    <a:pt x="905" y="545"/>
                  </a:lnTo>
                  <a:lnTo>
                    <a:pt x="912" y="534"/>
                  </a:lnTo>
                  <a:lnTo>
                    <a:pt x="927" y="510"/>
                  </a:lnTo>
                  <a:lnTo>
                    <a:pt x="948" y="479"/>
                  </a:lnTo>
                  <a:lnTo>
                    <a:pt x="972" y="442"/>
                  </a:lnTo>
                  <a:lnTo>
                    <a:pt x="996" y="408"/>
                  </a:lnTo>
                  <a:lnTo>
                    <a:pt x="1017" y="377"/>
                  </a:lnTo>
                  <a:lnTo>
                    <a:pt x="1031" y="355"/>
                  </a:lnTo>
                  <a:lnTo>
                    <a:pt x="1036" y="347"/>
                  </a:lnTo>
                  <a:lnTo>
                    <a:pt x="1037" y="350"/>
                  </a:lnTo>
                  <a:lnTo>
                    <a:pt x="1042" y="359"/>
                  </a:lnTo>
                  <a:lnTo>
                    <a:pt x="1049" y="372"/>
                  </a:lnTo>
                  <a:lnTo>
                    <a:pt x="1056" y="388"/>
                  </a:lnTo>
                  <a:lnTo>
                    <a:pt x="1063" y="404"/>
                  </a:lnTo>
                  <a:lnTo>
                    <a:pt x="1070" y="420"/>
                  </a:lnTo>
                  <a:lnTo>
                    <a:pt x="1075" y="434"/>
                  </a:lnTo>
                  <a:lnTo>
                    <a:pt x="1078" y="443"/>
                  </a:lnTo>
                  <a:lnTo>
                    <a:pt x="1079" y="464"/>
                  </a:lnTo>
                  <a:lnTo>
                    <a:pt x="1079" y="492"/>
                  </a:lnTo>
                  <a:lnTo>
                    <a:pt x="1078" y="519"/>
                  </a:lnTo>
                  <a:lnTo>
                    <a:pt x="1078" y="537"/>
                  </a:lnTo>
                  <a:lnTo>
                    <a:pt x="1077" y="542"/>
                  </a:lnTo>
                  <a:lnTo>
                    <a:pt x="1073" y="549"/>
                  </a:lnTo>
                  <a:lnTo>
                    <a:pt x="1067" y="558"/>
                  </a:lnTo>
                  <a:lnTo>
                    <a:pt x="1062" y="568"/>
                  </a:lnTo>
                  <a:lnTo>
                    <a:pt x="1056" y="578"/>
                  </a:lnTo>
                  <a:lnTo>
                    <a:pt x="1049" y="587"/>
                  </a:lnTo>
                  <a:lnTo>
                    <a:pt x="1043" y="594"/>
                  </a:lnTo>
                  <a:lnTo>
                    <a:pt x="1040" y="600"/>
                  </a:lnTo>
                  <a:lnTo>
                    <a:pt x="1036" y="617"/>
                  </a:lnTo>
                  <a:lnTo>
                    <a:pt x="1040" y="645"/>
                  </a:lnTo>
                  <a:lnTo>
                    <a:pt x="1043" y="675"/>
                  </a:lnTo>
                  <a:lnTo>
                    <a:pt x="1046" y="697"/>
                  </a:lnTo>
                  <a:lnTo>
                    <a:pt x="1047" y="717"/>
                  </a:lnTo>
                  <a:lnTo>
                    <a:pt x="1050" y="743"/>
                  </a:lnTo>
                  <a:lnTo>
                    <a:pt x="1052" y="763"/>
                  </a:lnTo>
                  <a:lnTo>
                    <a:pt x="1054" y="773"/>
                  </a:lnTo>
                  <a:lnTo>
                    <a:pt x="1103" y="755"/>
                  </a:lnTo>
                  <a:lnTo>
                    <a:pt x="1105" y="764"/>
                  </a:lnTo>
                  <a:lnTo>
                    <a:pt x="1110" y="784"/>
                  </a:lnTo>
                  <a:lnTo>
                    <a:pt x="1119" y="807"/>
                  </a:lnTo>
                  <a:lnTo>
                    <a:pt x="1133" y="822"/>
                  </a:lnTo>
                  <a:lnTo>
                    <a:pt x="1141" y="827"/>
                  </a:lnTo>
                  <a:lnTo>
                    <a:pt x="1150" y="830"/>
                  </a:lnTo>
                  <a:lnTo>
                    <a:pt x="1160" y="832"/>
                  </a:lnTo>
                  <a:lnTo>
                    <a:pt x="1169" y="835"/>
                  </a:lnTo>
                  <a:lnTo>
                    <a:pt x="1178" y="837"/>
                  </a:lnTo>
                  <a:lnTo>
                    <a:pt x="1185" y="838"/>
                  </a:lnTo>
                  <a:lnTo>
                    <a:pt x="1190" y="839"/>
                  </a:lnTo>
                  <a:lnTo>
                    <a:pt x="1191" y="839"/>
                  </a:lnTo>
                  <a:lnTo>
                    <a:pt x="1194" y="838"/>
                  </a:lnTo>
                  <a:lnTo>
                    <a:pt x="1203" y="835"/>
                  </a:lnTo>
                  <a:lnTo>
                    <a:pt x="1215" y="831"/>
                  </a:lnTo>
                  <a:lnTo>
                    <a:pt x="1223" y="828"/>
                  </a:lnTo>
                  <a:lnTo>
                    <a:pt x="1229" y="822"/>
                  </a:lnTo>
                  <a:lnTo>
                    <a:pt x="1233" y="813"/>
                  </a:lnTo>
                  <a:lnTo>
                    <a:pt x="1239" y="802"/>
                  </a:lnTo>
                  <a:lnTo>
                    <a:pt x="1249" y="796"/>
                  </a:lnTo>
                  <a:lnTo>
                    <a:pt x="1256" y="793"/>
                  </a:lnTo>
                  <a:lnTo>
                    <a:pt x="1263" y="791"/>
                  </a:lnTo>
                  <a:lnTo>
                    <a:pt x="1270" y="789"/>
                  </a:lnTo>
                  <a:lnTo>
                    <a:pt x="1277" y="786"/>
                  </a:lnTo>
                  <a:lnTo>
                    <a:pt x="1283" y="783"/>
                  </a:lnTo>
                  <a:lnTo>
                    <a:pt x="1286" y="781"/>
                  </a:lnTo>
                  <a:lnTo>
                    <a:pt x="1290" y="777"/>
                  </a:lnTo>
                  <a:lnTo>
                    <a:pt x="1291" y="773"/>
                  </a:lnTo>
                  <a:lnTo>
                    <a:pt x="1293" y="751"/>
                  </a:lnTo>
                  <a:lnTo>
                    <a:pt x="1297" y="714"/>
                  </a:lnTo>
                  <a:lnTo>
                    <a:pt x="1299" y="678"/>
                  </a:lnTo>
                  <a:lnTo>
                    <a:pt x="1299" y="656"/>
                  </a:lnTo>
                  <a:lnTo>
                    <a:pt x="1295" y="645"/>
                  </a:lnTo>
                  <a:lnTo>
                    <a:pt x="1287" y="623"/>
                  </a:lnTo>
                  <a:lnTo>
                    <a:pt x="1277" y="594"/>
                  </a:lnTo>
                  <a:lnTo>
                    <a:pt x="1264" y="562"/>
                  </a:lnTo>
                  <a:lnTo>
                    <a:pt x="1253" y="531"/>
                  </a:lnTo>
                  <a:lnTo>
                    <a:pt x="1242" y="504"/>
                  </a:lnTo>
                  <a:lnTo>
                    <a:pt x="1234" y="485"/>
                  </a:lnTo>
                  <a:lnTo>
                    <a:pt x="1232" y="478"/>
                  </a:lnTo>
                  <a:lnTo>
                    <a:pt x="1231" y="441"/>
                  </a:lnTo>
                  <a:lnTo>
                    <a:pt x="1229" y="357"/>
                  </a:lnTo>
                  <a:lnTo>
                    <a:pt x="1225" y="265"/>
                  </a:lnTo>
                  <a:lnTo>
                    <a:pt x="1221" y="204"/>
                  </a:lnTo>
                  <a:lnTo>
                    <a:pt x="1219" y="183"/>
                  </a:lnTo>
                  <a:lnTo>
                    <a:pt x="1219" y="153"/>
                  </a:lnTo>
                  <a:lnTo>
                    <a:pt x="1218" y="121"/>
                  </a:lnTo>
                  <a:lnTo>
                    <a:pt x="1216" y="86"/>
                  </a:lnTo>
                  <a:lnTo>
                    <a:pt x="1209" y="53"/>
                  </a:lnTo>
                  <a:lnTo>
                    <a:pt x="1196" y="27"/>
                  </a:lnTo>
                  <a:lnTo>
                    <a:pt x="1176" y="7"/>
                  </a:lnTo>
                  <a:lnTo>
                    <a:pt x="1147" y="0"/>
                  </a:lnTo>
                  <a:lnTo>
                    <a:pt x="1133" y="0"/>
                  </a:lnTo>
                  <a:lnTo>
                    <a:pt x="1117" y="2"/>
                  </a:lnTo>
                  <a:lnTo>
                    <a:pt x="1101" y="5"/>
                  </a:lnTo>
                  <a:lnTo>
                    <a:pt x="1082" y="8"/>
                  </a:lnTo>
                  <a:lnTo>
                    <a:pt x="1066" y="12"/>
                  </a:lnTo>
                  <a:lnTo>
                    <a:pt x="1050" y="16"/>
                  </a:lnTo>
                  <a:lnTo>
                    <a:pt x="1037" y="21"/>
                  </a:lnTo>
                  <a:lnTo>
                    <a:pt x="1028" y="25"/>
                  </a:lnTo>
                  <a:lnTo>
                    <a:pt x="1019" y="31"/>
                  </a:lnTo>
                  <a:lnTo>
                    <a:pt x="1009" y="38"/>
                  </a:lnTo>
                  <a:lnTo>
                    <a:pt x="997" y="46"/>
                  </a:lnTo>
                  <a:lnTo>
                    <a:pt x="983" y="57"/>
                  </a:lnTo>
                  <a:lnTo>
                    <a:pt x="970" y="67"/>
                  </a:lnTo>
                  <a:lnTo>
                    <a:pt x="955" y="80"/>
                  </a:lnTo>
                  <a:lnTo>
                    <a:pt x="941" y="92"/>
                  </a:lnTo>
                  <a:lnTo>
                    <a:pt x="926" y="105"/>
                  </a:lnTo>
                  <a:lnTo>
                    <a:pt x="910" y="121"/>
                  </a:lnTo>
                  <a:lnTo>
                    <a:pt x="889" y="144"/>
                  </a:lnTo>
                  <a:lnTo>
                    <a:pt x="866" y="169"/>
                  </a:lnTo>
                  <a:lnTo>
                    <a:pt x="841" y="197"/>
                  </a:lnTo>
                  <a:lnTo>
                    <a:pt x="815" y="225"/>
                  </a:lnTo>
                  <a:lnTo>
                    <a:pt x="791" y="251"/>
                  </a:lnTo>
                  <a:lnTo>
                    <a:pt x="768" y="272"/>
                  </a:lnTo>
                  <a:lnTo>
                    <a:pt x="747" y="288"/>
                  </a:lnTo>
                  <a:lnTo>
                    <a:pt x="737" y="296"/>
                  </a:lnTo>
                  <a:lnTo>
                    <a:pt x="725" y="306"/>
                  </a:lnTo>
                  <a:lnTo>
                    <a:pt x="714" y="318"/>
                  </a:lnTo>
                  <a:lnTo>
                    <a:pt x="702" y="331"/>
                  </a:lnTo>
                  <a:lnTo>
                    <a:pt x="690" y="344"/>
                  </a:lnTo>
                  <a:lnTo>
                    <a:pt x="679" y="358"/>
                  </a:lnTo>
                  <a:lnTo>
                    <a:pt x="668" y="372"/>
                  </a:lnTo>
                  <a:lnTo>
                    <a:pt x="657" y="385"/>
                  </a:lnTo>
                  <a:lnTo>
                    <a:pt x="647" y="401"/>
                  </a:lnTo>
                  <a:lnTo>
                    <a:pt x="636" y="421"/>
                  </a:lnTo>
                  <a:lnTo>
                    <a:pt x="625" y="447"/>
                  </a:lnTo>
                  <a:lnTo>
                    <a:pt x="614" y="472"/>
                  </a:lnTo>
                  <a:lnTo>
                    <a:pt x="603" y="496"/>
                  </a:lnTo>
                  <a:lnTo>
                    <a:pt x="594" y="517"/>
                  </a:lnTo>
                  <a:lnTo>
                    <a:pt x="587" y="532"/>
                  </a:lnTo>
                  <a:lnTo>
                    <a:pt x="581" y="538"/>
                  </a:lnTo>
                  <a:lnTo>
                    <a:pt x="578" y="537"/>
                  </a:lnTo>
                  <a:lnTo>
                    <a:pt x="571" y="533"/>
                  </a:lnTo>
                  <a:lnTo>
                    <a:pt x="564" y="526"/>
                  </a:lnTo>
                  <a:lnTo>
                    <a:pt x="556" y="517"/>
                  </a:lnTo>
                  <a:lnTo>
                    <a:pt x="549" y="507"/>
                  </a:lnTo>
                  <a:lnTo>
                    <a:pt x="543" y="495"/>
                  </a:lnTo>
                  <a:lnTo>
                    <a:pt x="541" y="482"/>
                  </a:lnTo>
                  <a:lnTo>
                    <a:pt x="542" y="469"/>
                  </a:lnTo>
                  <a:lnTo>
                    <a:pt x="547" y="440"/>
                  </a:lnTo>
                  <a:lnTo>
                    <a:pt x="547" y="415"/>
                  </a:lnTo>
                  <a:lnTo>
                    <a:pt x="545" y="395"/>
                  </a:lnTo>
                  <a:lnTo>
                    <a:pt x="543" y="388"/>
                  </a:lnTo>
                  <a:lnTo>
                    <a:pt x="541" y="385"/>
                  </a:lnTo>
                  <a:lnTo>
                    <a:pt x="533" y="377"/>
                  </a:lnTo>
                  <a:lnTo>
                    <a:pt x="522" y="364"/>
                  </a:lnTo>
                  <a:lnTo>
                    <a:pt x="508" y="350"/>
                  </a:lnTo>
                  <a:lnTo>
                    <a:pt x="493" y="335"/>
                  </a:lnTo>
                  <a:lnTo>
                    <a:pt x="478" y="322"/>
                  </a:lnTo>
                  <a:lnTo>
                    <a:pt x="464" y="313"/>
                  </a:lnTo>
                  <a:lnTo>
                    <a:pt x="452" y="309"/>
                  </a:lnTo>
                  <a:lnTo>
                    <a:pt x="441" y="307"/>
                  </a:lnTo>
                  <a:lnTo>
                    <a:pt x="427" y="304"/>
                  </a:lnTo>
                  <a:lnTo>
                    <a:pt x="412" y="301"/>
                  </a:lnTo>
                  <a:lnTo>
                    <a:pt x="396" y="296"/>
                  </a:lnTo>
                  <a:lnTo>
                    <a:pt x="381" y="293"/>
                  </a:lnTo>
                  <a:lnTo>
                    <a:pt x="367" y="290"/>
                  </a:lnTo>
                  <a:lnTo>
                    <a:pt x="356" y="288"/>
                  </a:lnTo>
                  <a:lnTo>
                    <a:pt x="348" y="288"/>
                  </a:lnTo>
                  <a:lnTo>
                    <a:pt x="341" y="289"/>
                  </a:lnTo>
                  <a:lnTo>
                    <a:pt x="332" y="291"/>
                  </a:lnTo>
                  <a:lnTo>
                    <a:pt x="320" y="295"/>
                  </a:lnTo>
                  <a:lnTo>
                    <a:pt x="307" y="298"/>
                  </a:lnTo>
                  <a:lnTo>
                    <a:pt x="295" y="302"/>
                  </a:lnTo>
                  <a:lnTo>
                    <a:pt x="283" y="306"/>
                  </a:lnTo>
                  <a:lnTo>
                    <a:pt x="273" y="310"/>
                  </a:lnTo>
                  <a:lnTo>
                    <a:pt x="266" y="314"/>
                  </a:lnTo>
                  <a:lnTo>
                    <a:pt x="258" y="321"/>
                  </a:lnTo>
                  <a:lnTo>
                    <a:pt x="247" y="332"/>
                  </a:lnTo>
                  <a:lnTo>
                    <a:pt x="234" y="343"/>
                  </a:lnTo>
                  <a:lnTo>
                    <a:pt x="219" y="357"/>
                  </a:lnTo>
                  <a:lnTo>
                    <a:pt x="205" y="370"/>
                  </a:lnTo>
                  <a:lnTo>
                    <a:pt x="193" y="380"/>
                  </a:lnTo>
                  <a:lnTo>
                    <a:pt x="185" y="388"/>
                  </a:lnTo>
                  <a:lnTo>
                    <a:pt x="182" y="390"/>
                  </a:lnTo>
                  <a:lnTo>
                    <a:pt x="159" y="428"/>
                  </a:lnTo>
                  <a:close/>
                </a:path>
              </a:pathLst>
            </a:custGeom>
            <a:solidFill>
              <a:srgbClr val="AF7A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68"/>
            <p:cNvSpPr>
              <a:spLocks/>
            </p:cNvSpPr>
            <p:nvPr/>
          </p:nvSpPr>
          <p:spPr bwMode="auto">
            <a:xfrm>
              <a:off x="5020" y="3189"/>
              <a:ext cx="45" cy="73"/>
            </a:xfrm>
            <a:custGeom>
              <a:avLst/>
              <a:gdLst>
                <a:gd name="T0" fmla="*/ 43 w 89"/>
                <a:gd name="T1" fmla="*/ 9 h 146"/>
                <a:gd name="T2" fmla="*/ 39 w 89"/>
                <a:gd name="T3" fmla="*/ 20 h 146"/>
                <a:gd name="T4" fmla="*/ 31 w 89"/>
                <a:gd name="T5" fmla="*/ 48 h 146"/>
                <a:gd name="T6" fmla="*/ 22 w 89"/>
                <a:gd name="T7" fmla="*/ 77 h 146"/>
                <a:gd name="T8" fmla="*/ 17 w 89"/>
                <a:gd name="T9" fmla="*/ 96 h 146"/>
                <a:gd name="T10" fmla="*/ 15 w 89"/>
                <a:gd name="T11" fmla="*/ 109 h 146"/>
                <a:gd name="T12" fmla="*/ 9 w 89"/>
                <a:gd name="T13" fmla="*/ 125 h 146"/>
                <a:gd name="T14" fmla="*/ 2 w 89"/>
                <a:gd name="T15" fmla="*/ 140 h 146"/>
                <a:gd name="T16" fmla="*/ 0 w 89"/>
                <a:gd name="T17" fmla="*/ 146 h 146"/>
                <a:gd name="T18" fmla="*/ 89 w 89"/>
                <a:gd name="T19" fmla="*/ 140 h 146"/>
                <a:gd name="T20" fmla="*/ 66 w 89"/>
                <a:gd name="T21" fmla="*/ 43 h 146"/>
                <a:gd name="T22" fmla="*/ 69 w 89"/>
                <a:gd name="T23" fmla="*/ 0 h 146"/>
                <a:gd name="T24" fmla="*/ 43 w 89"/>
                <a:gd name="T25" fmla="*/ 9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9" h="146">
                  <a:moveTo>
                    <a:pt x="43" y="9"/>
                  </a:moveTo>
                  <a:lnTo>
                    <a:pt x="39" y="20"/>
                  </a:lnTo>
                  <a:lnTo>
                    <a:pt x="31" y="48"/>
                  </a:lnTo>
                  <a:lnTo>
                    <a:pt x="22" y="77"/>
                  </a:lnTo>
                  <a:lnTo>
                    <a:pt x="17" y="96"/>
                  </a:lnTo>
                  <a:lnTo>
                    <a:pt x="15" y="109"/>
                  </a:lnTo>
                  <a:lnTo>
                    <a:pt x="9" y="125"/>
                  </a:lnTo>
                  <a:lnTo>
                    <a:pt x="2" y="140"/>
                  </a:lnTo>
                  <a:lnTo>
                    <a:pt x="0" y="146"/>
                  </a:lnTo>
                  <a:lnTo>
                    <a:pt x="89" y="140"/>
                  </a:lnTo>
                  <a:lnTo>
                    <a:pt x="66" y="43"/>
                  </a:lnTo>
                  <a:lnTo>
                    <a:pt x="69" y="0"/>
                  </a:lnTo>
                  <a:lnTo>
                    <a:pt x="43" y="9"/>
                  </a:lnTo>
                  <a:close/>
                </a:path>
              </a:pathLst>
            </a:custGeom>
            <a:solidFill>
              <a:srgbClr val="FFA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69"/>
            <p:cNvSpPr>
              <a:spLocks/>
            </p:cNvSpPr>
            <p:nvPr/>
          </p:nvSpPr>
          <p:spPr bwMode="auto">
            <a:xfrm>
              <a:off x="4945" y="3082"/>
              <a:ext cx="68" cy="34"/>
            </a:xfrm>
            <a:custGeom>
              <a:avLst/>
              <a:gdLst>
                <a:gd name="T0" fmla="*/ 0 w 136"/>
                <a:gd name="T1" fmla="*/ 0 h 68"/>
                <a:gd name="T2" fmla="*/ 1 w 136"/>
                <a:gd name="T3" fmla="*/ 3 h 68"/>
                <a:gd name="T4" fmla="*/ 5 w 136"/>
                <a:gd name="T5" fmla="*/ 10 h 68"/>
                <a:gd name="T6" fmla="*/ 9 w 136"/>
                <a:gd name="T7" fmla="*/ 19 h 68"/>
                <a:gd name="T8" fmla="*/ 15 w 136"/>
                <a:gd name="T9" fmla="*/ 30 h 68"/>
                <a:gd name="T10" fmla="*/ 21 w 136"/>
                <a:gd name="T11" fmla="*/ 41 h 68"/>
                <a:gd name="T12" fmla="*/ 26 w 136"/>
                <a:gd name="T13" fmla="*/ 51 h 68"/>
                <a:gd name="T14" fmla="*/ 31 w 136"/>
                <a:gd name="T15" fmla="*/ 59 h 68"/>
                <a:gd name="T16" fmla="*/ 36 w 136"/>
                <a:gd name="T17" fmla="*/ 64 h 68"/>
                <a:gd name="T18" fmla="*/ 39 w 136"/>
                <a:gd name="T19" fmla="*/ 66 h 68"/>
                <a:gd name="T20" fmla="*/ 45 w 136"/>
                <a:gd name="T21" fmla="*/ 67 h 68"/>
                <a:gd name="T22" fmla="*/ 52 w 136"/>
                <a:gd name="T23" fmla="*/ 68 h 68"/>
                <a:gd name="T24" fmla="*/ 59 w 136"/>
                <a:gd name="T25" fmla="*/ 68 h 68"/>
                <a:gd name="T26" fmla="*/ 67 w 136"/>
                <a:gd name="T27" fmla="*/ 68 h 68"/>
                <a:gd name="T28" fmla="*/ 74 w 136"/>
                <a:gd name="T29" fmla="*/ 68 h 68"/>
                <a:gd name="T30" fmla="*/ 81 w 136"/>
                <a:gd name="T31" fmla="*/ 68 h 68"/>
                <a:gd name="T32" fmla="*/ 85 w 136"/>
                <a:gd name="T33" fmla="*/ 67 h 68"/>
                <a:gd name="T34" fmla="*/ 91 w 136"/>
                <a:gd name="T35" fmla="*/ 66 h 68"/>
                <a:gd name="T36" fmla="*/ 98 w 136"/>
                <a:gd name="T37" fmla="*/ 66 h 68"/>
                <a:gd name="T38" fmla="*/ 106 w 136"/>
                <a:gd name="T39" fmla="*/ 66 h 68"/>
                <a:gd name="T40" fmla="*/ 114 w 136"/>
                <a:gd name="T41" fmla="*/ 66 h 68"/>
                <a:gd name="T42" fmla="*/ 122 w 136"/>
                <a:gd name="T43" fmla="*/ 66 h 68"/>
                <a:gd name="T44" fmla="*/ 129 w 136"/>
                <a:gd name="T45" fmla="*/ 67 h 68"/>
                <a:gd name="T46" fmla="*/ 134 w 136"/>
                <a:gd name="T47" fmla="*/ 67 h 68"/>
                <a:gd name="T48" fmla="*/ 135 w 136"/>
                <a:gd name="T49" fmla="*/ 67 h 68"/>
                <a:gd name="T50" fmla="*/ 136 w 136"/>
                <a:gd name="T51" fmla="*/ 64 h 68"/>
                <a:gd name="T52" fmla="*/ 136 w 136"/>
                <a:gd name="T53" fmla="*/ 56 h 68"/>
                <a:gd name="T54" fmla="*/ 135 w 136"/>
                <a:gd name="T55" fmla="*/ 46 h 68"/>
                <a:gd name="T56" fmla="*/ 129 w 136"/>
                <a:gd name="T57" fmla="*/ 38 h 68"/>
                <a:gd name="T58" fmla="*/ 123 w 136"/>
                <a:gd name="T59" fmla="*/ 34 h 68"/>
                <a:gd name="T60" fmla="*/ 115 w 136"/>
                <a:gd name="T61" fmla="*/ 29 h 68"/>
                <a:gd name="T62" fmla="*/ 106 w 136"/>
                <a:gd name="T63" fmla="*/ 23 h 68"/>
                <a:gd name="T64" fmla="*/ 97 w 136"/>
                <a:gd name="T65" fmla="*/ 16 h 68"/>
                <a:gd name="T66" fmla="*/ 89 w 136"/>
                <a:gd name="T67" fmla="*/ 12 h 68"/>
                <a:gd name="T68" fmla="*/ 81 w 136"/>
                <a:gd name="T69" fmla="*/ 7 h 68"/>
                <a:gd name="T70" fmla="*/ 76 w 136"/>
                <a:gd name="T71" fmla="*/ 4 h 68"/>
                <a:gd name="T72" fmla="*/ 74 w 136"/>
                <a:gd name="T73" fmla="*/ 3 h 68"/>
                <a:gd name="T74" fmla="*/ 0 w 136"/>
                <a:gd name="T7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36" h="68">
                  <a:moveTo>
                    <a:pt x="0" y="0"/>
                  </a:moveTo>
                  <a:lnTo>
                    <a:pt x="1" y="3"/>
                  </a:lnTo>
                  <a:lnTo>
                    <a:pt x="5" y="10"/>
                  </a:lnTo>
                  <a:lnTo>
                    <a:pt x="9" y="19"/>
                  </a:lnTo>
                  <a:lnTo>
                    <a:pt x="15" y="30"/>
                  </a:lnTo>
                  <a:lnTo>
                    <a:pt x="21" y="41"/>
                  </a:lnTo>
                  <a:lnTo>
                    <a:pt x="26" y="51"/>
                  </a:lnTo>
                  <a:lnTo>
                    <a:pt x="31" y="59"/>
                  </a:lnTo>
                  <a:lnTo>
                    <a:pt x="36" y="64"/>
                  </a:lnTo>
                  <a:lnTo>
                    <a:pt x="39" y="66"/>
                  </a:lnTo>
                  <a:lnTo>
                    <a:pt x="45" y="67"/>
                  </a:lnTo>
                  <a:lnTo>
                    <a:pt x="52" y="68"/>
                  </a:lnTo>
                  <a:lnTo>
                    <a:pt x="59" y="68"/>
                  </a:lnTo>
                  <a:lnTo>
                    <a:pt x="67" y="68"/>
                  </a:lnTo>
                  <a:lnTo>
                    <a:pt x="74" y="68"/>
                  </a:lnTo>
                  <a:lnTo>
                    <a:pt x="81" y="68"/>
                  </a:lnTo>
                  <a:lnTo>
                    <a:pt x="85" y="67"/>
                  </a:lnTo>
                  <a:lnTo>
                    <a:pt x="91" y="66"/>
                  </a:lnTo>
                  <a:lnTo>
                    <a:pt x="98" y="66"/>
                  </a:lnTo>
                  <a:lnTo>
                    <a:pt x="106" y="66"/>
                  </a:lnTo>
                  <a:lnTo>
                    <a:pt x="114" y="66"/>
                  </a:lnTo>
                  <a:lnTo>
                    <a:pt x="122" y="66"/>
                  </a:lnTo>
                  <a:lnTo>
                    <a:pt x="129" y="67"/>
                  </a:lnTo>
                  <a:lnTo>
                    <a:pt x="134" y="67"/>
                  </a:lnTo>
                  <a:lnTo>
                    <a:pt x="135" y="67"/>
                  </a:lnTo>
                  <a:lnTo>
                    <a:pt x="136" y="64"/>
                  </a:lnTo>
                  <a:lnTo>
                    <a:pt x="136" y="56"/>
                  </a:lnTo>
                  <a:lnTo>
                    <a:pt x="135" y="46"/>
                  </a:lnTo>
                  <a:lnTo>
                    <a:pt x="129" y="38"/>
                  </a:lnTo>
                  <a:lnTo>
                    <a:pt x="123" y="34"/>
                  </a:lnTo>
                  <a:lnTo>
                    <a:pt x="115" y="29"/>
                  </a:lnTo>
                  <a:lnTo>
                    <a:pt x="106" y="23"/>
                  </a:lnTo>
                  <a:lnTo>
                    <a:pt x="97" y="16"/>
                  </a:lnTo>
                  <a:lnTo>
                    <a:pt x="89" y="12"/>
                  </a:lnTo>
                  <a:lnTo>
                    <a:pt x="81" y="7"/>
                  </a:lnTo>
                  <a:lnTo>
                    <a:pt x="76" y="4"/>
                  </a:lnTo>
                  <a:lnTo>
                    <a:pt x="7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170"/>
            <p:cNvSpPr>
              <a:spLocks/>
            </p:cNvSpPr>
            <p:nvPr/>
          </p:nvSpPr>
          <p:spPr bwMode="auto">
            <a:xfrm>
              <a:off x="4485" y="3207"/>
              <a:ext cx="313" cy="42"/>
            </a:xfrm>
            <a:custGeom>
              <a:avLst/>
              <a:gdLst>
                <a:gd name="T0" fmla="*/ 465 w 626"/>
                <a:gd name="T1" fmla="*/ 12 h 85"/>
                <a:gd name="T2" fmla="*/ 434 w 626"/>
                <a:gd name="T3" fmla="*/ 8 h 85"/>
                <a:gd name="T4" fmla="*/ 388 w 626"/>
                <a:gd name="T5" fmla="*/ 4 h 85"/>
                <a:gd name="T6" fmla="*/ 341 w 626"/>
                <a:gd name="T7" fmla="*/ 0 h 85"/>
                <a:gd name="T8" fmla="*/ 305 w 626"/>
                <a:gd name="T9" fmla="*/ 0 h 85"/>
                <a:gd name="T10" fmla="*/ 262 w 626"/>
                <a:gd name="T11" fmla="*/ 4 h 85"/>
                <a:gd name="T12" fmla="*/ 215 w 626"/>
                <a:gd name="T13" fmla="*/ 9 h 85"/>
                <a:gd name="T14" fmla="*/ 169 w 626"/>
                <a:gd name="T15" fmla="*/ 16 h 85"/>
                <a:gd name="T16" fmla="*/ 125 w 626"/>
                <a:gd name="T17" fmla="*/ 23 h 85"/>
                <a:gd name="T18" fmla="*/ 77 w 626"/>
                <a:gd name="T19" fmla="*/ 37 h 85"/>
                <a:gd name="T20" fmla="*/ 32 w 626"/>
                <a:gd name="T21" fmla="*/ 53 h 85"/>
                <a:gd name="T22" fmla="*/ 4 w 626"/>
                <a:gd name="T23" fmla="*/ 65 h 85"/>
                <a:gd name="T24" fmla="*/ 4 w 626"/>
                <a:gd name="T25" fmla="*/ 66 h 85"/>
                <a:gd name="T26" fmla="*/ 35 w 626"/>
                <a:gd name="T27" fmla="*/ 67 h 85"/>
                <a:gd name="T28" fmla="*/ 78 w 626"/>
                <a:gd name="T29" fmla="*/ 69 h 85"/>
                <a:gd name="T30" fmla="*/ 116 w 626"/>
                <a:gd name="T31" fmla="*/ 73 h 85"/>
                <a:gd name="T32" fmla="*/ 137 w 626"/>
                <a:gd name="T33" fmla="*/ 76 h 85"/>
                <a:gd name="T34" fmla="*/ 162 w 626"/>
                <a:gd name="T35" fmla="*/ 82 h 85"/>
                <a:gd name="T36" fmla="*/ 193 w 626"/>
                <a:gd name="T37" fmla="*/ 85 h 85"/>
                <a:gd name="T38" fmla="*/ 221 w 626"/>
                <a:gd name="T39" fmla="*/ 81 h 85"/>
                <a:gd name="T40" fmla="*/ 243 w 626"/>
                <a:gd name="T41" fmla="*/ 66 h 85"/>
                <a:gd name="T42" fmla="*/ 265 w 626"/>
                <a:gd name="T43" fmla="*/ 52 h 85"/>
                <a:gd name="T44" fmla="*/ 289 w 626"/>
                <a:gd name="T45" fmla="*/ 44 h 85"/>
                <a:gd name="T46" fmla="*/ 313 w 626"/>
                <a:gd name="T47" fmla="*/ 42 h 85"/>
                <a:gd name="T48" fmla="*/ 338 w 626"/>
                <a:gd name="T49" fmla="*/ 44 h 85"/>
                <a:gd name="T50" fmla="*/ 360 w 626"/>
                <a:gd name="T51" fmla="*/ 47 h 85"/>
                <a:gd name="T52" fmla="*/ 379 w 626"/>
                <a:gd name="T53" fmla="*/ 51 h 85"/>
                <a:gd name="T54" fmla="*/ 394 w 626"/>
                <a:gd name="T55" fmla="*/ 51 h 85"/>
                <a:gd name="T56" fmla="*/ 405 w 626"/>
                <a:gd name="T57" fmla="*/ 47 h 85"/>
                <a:gd name="T58" fmla="*/ 413 w 626"/>
                <a:gd name="T59" fmla="*/ 40 h 85"/>
                <a:gd name="T60" fmla="*/ 424 w 626"/>
                <a:gd name="T61" fmla="*/ 32 h 85"/>
                <a:gd name="T62" fmla="*/ 443 w 626"/>
                <a:gd name="T63" fmla="*/ 25 h 85"/>
                <a:gd name="T64" fmla="*/ 479 w 626"/>
                <a:gd name="T65" fmla="*/ 22 h 85"/>
                <a:gd name="T66" fmla="*/ 532 w 626"/>
                <a:gd name="T67" fmla="*/ 21 h 85"/>
                <a:gd name="T68" fmla="*/ 586 w 626"/>
                <a:gd name="T69" fmla="*/ 22 h 85"/>
                <a:gd name="T70" fmla="*/ 621 w 626"/>
                <a:gd name="T71" fmla="*/ 23 h 85"/>
                <a:gd name="T72" fmla="*/ 470 w 626"/>
                <a:gd name="T73" fmla="*/ 12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26" h="85">
                  <a:moveTo>
                    <a:pt x="470" y="12"/>
                  </a:moveTo>
                  <a:lnTo>
                    <a:pt x="465" y="12"/>
                  </a:lnTo>
                  <a:lnTo>
                    <a:pt x="452" y="9"/>
                  </a:lnTo>
                  <a:lnTo>
                    <a:pt x="434" y="8"/>
                  </a:lnTo>
                  <a:lnTo>
                    <a:pt x="412" y="6"/>
                  </a:lnTo>
                  <a:lnTo>
                    <a:pt x="388" y="4"/>
                  </a:lnTo>
                  <a:lnTo>
                    <a:pt x="364" y="2"/>
                  </a:lnTo>
                  <a:lnTo>
                    <a:pt x="341" y="0"/>
                  </a:lnTo>
                  <a:lnTo>
                    <a:pt x="322" y="0"/>
                  </a:lnTo>
                  <a:lnTo>
                    <a:pt x="305" y="0"/>
                  </a:lnTo>
                  <a:lnTo>
                    <a:pt x="284" y="2"/>
                  </a:lnTo>
                  <a:lnTo>
                    <a:pt x="262" y="4"/>
                  </a:lnTo>
                  <a:lnTo>
                    <a:pt x="239" y="7"/>
                  </a:lnTo>
                  <a:lnTo>
                    <a:pt x="215" y="9"/>
                  </a:lnTo>
                  <a:lnTo>
                    <a:pt x="191" y="13"/>
                  </a:lnTo>
                  <a:lnTo>
                    <a:pt x="169" y="16"/>
                  </a:lnTo>
                  <a:lnTo>
                    <a:pt x="147" y="19"/>
                  </a:lnTo>
                  <a:lnTo>
                    <a:pt x="125" y="23"/>
                  </a:lnTo>
                  <a:lnTo>
                    <a:pt x="101" y="29"/>
                  </a:lnTo>
                  <a:lnTo>
                    <a:pt x="77" y="37"/>
                  </a:lnTo>
                  <a:lnTo>
                    <a:pt x="53" y="45"/>
                  </a:lnTo>
                  <a:lnTo>
                    <a:pt x="32" y="53"/>
                  </a:lnTo>
                  <a:lnTo>
                    <a:pt x="15" y="60"/>
                  </a:lnTo>
                  <a:lnTo>
                    <a:pt x="4" y="65"/>
                  </a:lnTo>
                  <a:lnTo>
                    <a:pt x="0" y="66"/>
                  </a:lnTo>
                  <a:lnTo>
                    <a:pt x="4" y="66"/>
                  </a:lnTo>
                  <a:lnTo>
                    <a:pt x="17" y="67"/>
                  </a:lnTo>
                  <a:lnTo>
                    <a:pt x="35" y="67"/>
                  </a:lnTo>
                  <a:lnTo>
                    <a:pt x="56" y="68"/>
                  </a:lnTo>
                  <a:lnTo>
                    <a:pt x="78" y="69"/>
                  </a:lnTo>
                  <a:lnTo>
                    <a:pt x="99" y="70"/>
                  </a:lnTo>
                  <a:lnTo>
                    <a:pt x="116" y="73"/>
                  </a:lnTo>
                  <a:lnTo>
                    <a:pt x="128" y="74"/>
                  </a:lnTo>
                  <a:lnTo>
                    <a:pt x="137" y="76"/>
                  </a:lnTo>
                  <a:lnTo>
                    <a:pt x="148" y="78"/>
                  </a:lnTo>
                  <a:lnTo>
                    <a:pt x="162" y="82"/>
                  </a:lnTo>
                  <a:lnTo>
                    <a:pt x="177" y="84"/>
                  </a:lnTo>
                  <a:lnTo>
                    <a:pt x="193" y="85"/>
                  </a:lnTo>
                  <a:lnTo>
                    <a:pt x="207" y="84"/>
                  </a:lnTo>
                  <a:lnTo>
                    <a:pt x="221" y="81"/>
                  </a:lnTo>
                  <a:lnTo>
                    <a:pt x="232" y="74"/>
                  </a:lnTo>
                  <a:lnTo>
                    <a:pt x="243" y="66"/>
                  </a:lnTo>
                  <a:lnTo>
                    <a:pt x="254" y="58"/>
                  </a:lnTo>
                  <a:lnTo>
                    <a:pt x="265" y="52"/>
                  </a:lnTo>
                  <a:lnTo>
                    <a:pt x="276" y="47"/>
                  </a:lnTo>
                  <a:lnTo>
                    <a:pt x="289" y="44"/>
                  </a:lnTo>
                  <a:lnTo>
                    <a:pt x="300" y="43"/>
                  </a:lnTo>
                  <a:lnTo>
                    <a:pt x="313" y="42"/>
                  </a:lnTo>
                  <a:lnTo>
                    <a:pt x="326" y="43"/>
                  </a:lnTo>
                  <a:lnTo>
                    <a:pt x="338" y="44"/>
                  </a:lnTo>
                  <a:lnTo>
                    <a:pt x="350" y="46"/>
                  </a:lnTo>
                  <a:lnTo>
                    <a:pt x="360" y="47"/>
                  </a:lnTo>
                  <a:lnTo>
                    <a:pt x="371" y="50"/>
                  </a:lnTo>
                  <a:lnTo>
                    <a:pt x="379" y="51"/>
                  </a:lnTo>
                  <a:lnTo>
                    <a:pt x="387" y="51"/>
                  </a:lnTo>
                  <a:lnTo>
                    <a:pt x="394" y="51"/>
                  </a:lnTo>
                  <a:lnTo>
                    <a:pt x="401" y="50"/>
                  </a:lnTo>
                  <a:lnTo>
                    <a:pt x="405" y="47"/>
                  </a:lnTo>
                  <a:lnTo>
                    <a:pt x="410" y="45"/>
                  </a:lnTo>
                  <a:lnTo>
                    <a:pt x="413" y="40"/>
                  </a:lnTo>
                  <a:lnTo>
                    <a:pt x="418" y="36"/>
                  </a:lnTo>
                  <a:lnTo>
                    <a:pt x="424" y="32"/>
                  </a:lnTo>
                  <a:lnTo>
                    <a:pt x="432" y="28"/>
                  </a:lnTo>
                  <a:lnTo>
                    <a:pt x="443" y="25"/>
                  </a:lnTo>
                  <a:lnTo>
                    <a:pt x="458" y="23"/>
                  </a:lnTo>
                  <a:lnTo>
                    <a:pt x="479" y="22"/>
                  </a:lnTo>
                  <a:lnTo>
                    <a:pt x="504" y="21"/>
                  </a:lnTo>
                  <a:lnTo>
                    <a:pt x="532" y="21"/>
                  </a:lnTo>
                  <a:lnTo>
                    <a:pt x="559" y="21"/>
                  </a:lnTo>
                  <a:lnTo>
                    <a:pt x="586" y="22"/>
                  </a:lnTo>
                  <a:lnTo>
                    <a:pt x="607" y="22"/>
                  </a:lnTo>
                  <a:lnTo>
                    <a:pt x="621" y="23"/>
                  </a:lnTo>
                  <a:lnTo>
                    <a:pt x="626" y="23"/>
                  </a:lnTo>
                  <a:lnTo>
                    <a:pt x="470" y="12"/>
                  </a:lnTo>
                  <a:close/>
                </a:path>
              </a:pathLst>
            </a:custGeom>
            <a:solidFill>
              <a:srgbClr val="EA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171"/>
            <p:cNvSpPr>
              <a:spLocks/>
            </p:cNvSpPr>
            <p:nvPr/>
          </p:nvSpPr>
          <p:spPr bwMode="auto">
            <a:xfrm>
              <a:off x="4574" y="3315"/>
              <a:ext cx="331" cy="40"/>
            </a:xfrm>
            <a:custGeom>
              <a:avLst/>
              <a:gdLst>
                <a:gd name="T0" fmla="*/ 606 w 661"/>
                <a:gd name="T1" fmla="*/ 77 h 79"/>
                <a:gd name="T2" fmla="*/ 574 w 661"/>
                <a:gd name="T3" fmla="*/ 73 h 79"/>
                <a:gd name="T4" fmla="*/ 524 w 661"/>
                <a:gd name="T5" fmla="*/ 69 h 79"/>
                <a:gd name="T6" fmla="*/ 474 w 661"/>
                <a:gd name="T7" fmla="*/ 65 h 79"/>
                <a:gd name="T8" fmla="*/ 432 w 661"/>
                <a:gd name="T9" fmla="*/ 65 h 79"/>
                <a:gd name="T10" fmla="*/ 394 w 661"/>
                <a:gd name="T11" fmla="*/ 65 h 79"/>
                <a:gd name="T12" fmla="*/ 358 w 661"/>
                <a:gd name="T13" fmla="*/ 66 h 79"/>
                <a:gd name="T14" fmla="*/ 332 w 661"/>
                <a:gd name="T15" fmla="*/ 69 h 79"/>
                <a:gd name="T16" fmla="*/ 311 w 661"/>
                <a:gd name="T17" fmla="*/ 71 h 79"/>
                <a:gd name="T18" fmla="*/ 266 w 661"/>
                <a:gd name="T19" fmla="*/ 72 h 79"/>
                <a:gd name="T20" fmla="*/ 210 w 661"/>
                <a:gd name="T21" fmla="*/ 72 h 79"/>
                <a:gd name="T22" fmla="*/ 163 w 661"/>
                <a:gd name="T23" fmla="*/ 74 h 79"/>
                <a:gd name="T24" fmla="*/ 134 w 661"/>
                <a:gd name="T25" fmla="*/ 79 h 79"/>
                <a:gd name="T26" fmla="*/ 89 w 661"/>
                <a:gd name="T27" fmla="*/ 78 h 79"/>
                <a:gd name="T28" fmla="*/ 39 w 661"/>
                <a:gd name="T29" fmla="*/ 74 h 79"/>
                <a:gd name="T30" fmla="*/ 6 w 661"/>
                <a:gd name="T31" fmla="*/ 71 h 79"/>
                <a:gd name="T32" fmla="*/ 3 w 661"/>
                <a:gd name="T33" fmla="*/ 70 h 79"/>
                <a:gd name="T34" fmla="*/ 15 w 661"/>
                <a:gd name="T35" fmla="*/ 68 h 79"/>
                <a:gd name="T36" fmla="*/ 38 w 661"/>
                <a:gd name="T37" fmla="*/ 63 h 79"/>
                <a:gd name="T38" fmla="*/ 68 w 661"/>
                <a:gd name="T39" fmla="*/ 58 h 79"/>
                <a:gd name="T40" fmla="*/ 102 w 661"/>
                <a:gd name="T41" fmla="*/ 54 h 79"/>
                <a:gd name="T42" fmla="*/ 135 w 661"/>
                <a:gd name="T43" fmla="*/ 49 h 79"/>
                <a:gd name="T44" fmla="*/ 166 w 661"/>
                <a:gd name="T45" fmla="*/ 45 h 79"/>
                <a:gd name="T46" fmla="*/ 190 w 661"/>
                <a:gd name="T47" fmla="*/ 42 h 79"/>
                <a:gd name="T48" fmla="*/ 212 w 661"/>
                <a:gd name="T49" fmla="*/ 40 h 79"/>
                <a:gd name="T50" fmla="*/ 236 w 661"/>
                <a:gd name="T51" fmla="*/ 28 h 79"/>
                <a:gd name="T52" fmla="*/ 255 w 661"/>
                <a:gd name="T53" fmla="*/ 13 h 79"/>
                <a:gd name="T54" fmla="*/ 264 w 661"/>
                <a:gd name="T55" fmla="*/ 2 h 79"/>
                <a:gd name="T56" fmla="*/ 270 w 661"/>
                <a:gd name="T57" fmla="*/ 0 h 79"/>
                <a:gd name="T58" fmla="*/ 300 w 661"/>
                <a:gd name="T59" fmla="*/ 1 h 79"/>
                <a:gd name="T60" fmla="*/ 343 w 661"/>
                <a:gd name="T61" fmla="*/ 3 h 79"/>
                <a:gd name="T62" fmla="*/ 379 w 661"/>
                <a:gd name="T63" fmla="*/ 5 h 79"/>
                <a:gd name="T64" fmla="*/ 398 w 661"/>
                <a:gd name="T65" fmla="*/ 9 h 79"/>
                <a:gd name="T66" fmla="*/ 424 w 661"/>
                <a:gd name="T67" fmla="*/ 13 h 79"/>
                <a:gd name="T68" fmla="*/ 457 w 661"/>
                <a:gd name="T69" fmla="*/ 18 h 79"/>
                <a:gd name="T70" fmla="*/ 492 w 661"/>
                <a:gd name="T71" fmla="*/ 20 h 79"/>
                <a:gd name="T72" fmla="*/ 519 w 661"/>
                <a:gd name="T73" fmla="*/ 18 h 79"/>
                <a:gd name="T74" fmla="*/ 540 w 661"/>
                <a:gd name="T75" fmla="*/ 20 h 79"/>
                <a:gd name="T76" fmla="*/ 558 w 661"/>
                <a:gd name="T77" fmla="*/ 24 h 79"/>
                <a:gd name="T78" fmla="*/ 570 w 661"/>
                <a:gd name="T79" fmla="*/ 26 h 79"/>
                <a:gd name="T80" fmla="*/ 598 w 661"/>
                <a:gd name="T81" fmla="*/ 26 h 79"/>
                <a:gd name="T82" fmla="*/ 630 w 661"/>
                <a:gd name="T83" fmla="*/ 34 h 79"/>
                <a:gd name="T84" fmla="*/ 651 w 661"/>
                <a:gd name="T85" fmla="*/ 49 h 79"/>
                <a:gd name="T86" fmla="*/ 660 w 661"/>
                <a:gd name="T87" fmla="*/ 60 h 79"/>
                <a:gd name="T88" fmla="*/ 611 w 661"/>
                <a:gd name="T89" fmla="*/ 7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661" h="79">
                  <a:moveTo>
                    <a:pt x="611" y="77"/>
                  </a:moveTo>
                  <a:lnTo>
                    <a:pt x="606" y="77"/>
                  </a:lnTo>
                  <a:lnTo>
                    <a:pt x="593" y="74"/>
                  </a:lnTo>
                  <a:lnTo>
                    <a:pt x="574" y="73"/>
                  </a:lnTo>
                  <a:lnTo>
                    <a:pt x="551" y="71"/>
                  </a:lnTo>
                  <a:lnTo>
                    <a:pt x="524" y="69"/>
                  </a:lnTo>
                  <a:lnTo>
                    <a:pt x="498" y="68"/>
                  </a:lnTo>
                  <a:lnTo>
                    <a:pt x="474" y="65"/>
                  </a:lnTo>
                  <a:lnTo>
                    <a:pt x="452" y="65"/>
                  </a:lnTo>
                  <a:lnTo>
                    <a:pt x="432" y="65"/>
                  </a:lnTo>
                  <a:lnTo>
                    <a:pt x="413" y="65"/>
                  </a:lnTo>
                  <a:lnTo>
                    <a:pt x="394" y="65"/>
                  </a:lnTo>
                  <a:lnTo>
                    <a:pt x="376" y="65"/>
                  </a:lnTo>
                  <a:lnTo>
                    <a:pt x="358" y="66"/>
                  </a:lnTo>
                  <a:lnTo>
                    <a:pt x="343" y="68"/>
                  </a:lnTo>
                  <a:lnTo>
                    <a:pt x="332" y="69"/>
                  </a:lnTo>
                  <a:lnTo>
                    <a:pt x="323" y="70"/>
                  </a:lnTo>
                  <a:lnTo>
                    <a:pt x="311" y="71"/>
                  </a:lnTo>
                  <a:lnTo>
                    <a:pt x="292" y="71"/>
                  </a:lnTo>
                  <a:lnTo>
                    <a:pt x="266" y="72"/>
                  </a:lnTo>
                  <a:lnTo>
                    <a:pt x="239" y="72"/>
                  </a:lnTo>
                  <a:lnTo>
                    <a:pt x="210" y="72"/>
                  </a:lnTo>
                  <a:lnTo>
                    <a:pt x="185" y="73"/>
                  </a:lnTo>
                  <a:lnTo>
                    <a:pt x="163" y="74"/>
                  </a:lnTo>
                  <a:lnTo>
                    <a:pt x="148" y="77"/>
                  </a:lnTo>
                  <a:lnTo>
                    <a:pt x="134" y="79"/>
                  </a:lnTo>
                  <a:lnTo>
                    <a:pt x="113" y="79"/>
                  </a:lnTo>
                  <a:lnTo>
                    <a:pt x="89" y="78"/>
                  </a:lnTo>
                  <a:lnTo>
                    <a:pt x="64" y="77"/>
                  </a:lnTo>
                  <a:lnTo>
                    <a:pt x="39" y="74"/>
                  </a:lnTo>
                  <a:lnTo>
                    <a:pt x="20" y="72"/>
                  </a:lnTo>
                  <a:lnTo>
                    <a:pt x="6" y="71"/>
                  </a:lnTo>
                  <a:lnTo>
                    <a:pt x="0" y="70"/>
                  </a:lnTo>
                  <a:lnTo>
                    <a:pt x="3" y="70"/>
                  </a:lnTo>
                  <a:lnTo>
                    <a:pt x="7" y="69"/>
                  </a:lnTo>
                  <a:lnTo>
                    <a:pt x="15" y="68"/>
                  </a:lnTo>
                  <a:lnTo>
                    <a:pt x="26" y="65"/>
                  </a:lnTo>
                  <a:lnTo>
                    <a:pt x="38" y="63"/>
                  </a:lnTo>
                  <a:lnTo>
                    <a:pt x="53" y="61"/>
                  </a:lnTo>
                  <a:lnTo>
                    <a:pt x="68" y="58"/>
                  </a:lnTo>
                  <a:lnTo>
                    <a:pt x="86" y="56"/>
                  </a:lnTo>
                  <a:lnTo>
                    <a:pt x="102" y="54"/>
                  </a:lnTo>
                  <a:lnTo>
                    <a:pt x="119" y="51"/>
                  </a:lnTo>
                  <a:lnTo>
                    <a:pt x="135" y="49"/>
                  </a:lnTo>
                  <a:lnTo>
                    <a:pt x="151" y="47"/>
                  </a:lnTo>
                  <a:lnTo>
                    <a:pt x="166" y="45"/>
                  </a:lnTo>
                  <a:lnTo>
                    <a:pt x="179" y="43"/>
                  </a:lnTo>
                  <a:lnTo>
                    <a:pt x="190" y="42"/>
                  </a:lnTo>
                  <a:lnTo>
                    <a:pt x="198" y="42"/>
                  </a:lnTo>
                  <a:lnTo>
                    <a:pt x="212" y="40"/>
                  </a:lnTo>
                  <a:lnTo>
                    <a:pt x="225" y="35"/>
                  </a:lnTo>
                  <a:lnTo>
                    <a:pt x="236" y="28"/>
                  </a:lnTo>
                  <a:lnTo>
                    <a:pt x="247" y="20"/>
                  </a:lnTo>
                  <a:lnTo>
                    <a:pt x="255" y="13"/>
                  </a:lnTo>
                  <a:lnTo>
                    <a:pt x="261" y="7"/>
                  </a:lnTo>
                  <a:lnTo>
                    <a:pt x="264" y="2"/>
                  </a:lnTo>
                  <a:lnTo>
                    <a:pt x="265" y="0"/>
                  </a:lnTo>
                  <a:lnTo>
                    <a:pt x="270" y="0"/>
                  </a:lnTo>
                  <a:lnTo>
                    <a:pt x="282" y="1"/>
                  </a:lnTo>
                  <a:lnTo>
                    <a:pt x="300" y="1"/>
                  </a:lnTo>
                  <a:lnTo>
                    <a:pt x="322" y="2"/>
                  </a:lnTo>
                  <a:lnTo>
                    <a:pt x="343" y="3"/>
                  </a:lnTo>
                  <a:lnTo>
                    <a:pt x="363" y="4"/>
                  </a:lnTo>
                  <a:lnTo>
                    <a:pt x="379" y="5"/>
                  </a:lnTo>
                  <a:lnTo>
                    <a:pt x="390" y="7"/>
                  </a:lnTo>
                  <a:lnTo>
                    <a:pt x="398" y="9"/>
                  </a:lnTo>
                  <a:lnTo>
                    <a:pt x="409" y="11"/>
                  </a:lnTo>
                  <a:lnTo>
                    <a:pt x="424" y="13"/>
                  </a:lnTo>
                  <a:lnTo>
                    <a:pt x="440" y="16"/>
                  </a:lnTo>
                  <a:lnTo>
                    <a:pt x="457" y="18"/>
                  </a:lnTo>
                  <a:lnTo>
                    <a:pt x="475" y="19"/>
                  </a:lnTo>
                  <a:lnTo>
                    <a:pt x="492" y="20"/>
                  </a:lnTo>
                  <a:lnTo>
                    <a:pt x="506" y="19"/>
                  </a:lnTo>
                  <a:lnTo>
                    <a:pt x="519" y="18"/>
                  </a:lnTo>
                  <a:lnTo>
                    <a:pt x="530" y="19"/>
                  </a:lnTo>
                  <a:lnTo>
                    <a:pt x="540" y="20"/>
                  </a:lnTo>
                  <a:lnTo>
                    <a:pt x="550" y="22"/>
                  </a:lnTo>
                  <a:lnTo>
                    <a:pt x="558" y="24"/>
                  </a:lnTo>
                  <a:lnTo>
                    <a:pt x="565" y="25"/>
                  </a:lnTo>
                  <a:lnTo>
                    <a:pt x="570" y="26"/>
                  </a:lnTo>
                  <a:lnTo>
                    <a:pt x="576" y="26"/>
                  </a:lnTo>
                  <a:lnTo>
                    <a:pt x="598" y="26"/>
                  </a:lnTo>
                  <a:lnTo>
                    <a:pt x="615" y="28"/>
                  </a:lnTo>
                  <a:lnTo>
                    <a:pt x="630" y="34"/>
                  </a:lnTo>
                  <a:lnTo>
                    <a:pt x="642" y="41"/>
                  </a:lnTo>
                  <a:lnTo>
                    <a:pt x="651" y="49"/>
                  </a:lnTo>
                  <a:lnTo>
                    <a:pt x="657" y="55"/>
                  </a:lnTo>
                  <a:lnTo>
                    <a:pt x="660" y="60"/>
                  </a:lnTo>
                  <a:lnTo>
                    <a:pt x="661" y="62"/>
                  </a:lnTo>
                  <a:lnTo>
                    <a:pt x="611" y="77"/>
                  </a:lnTo>
                  <a:close/>
                </a:path>
              </a:pathLst>
            </a:custGeom>
            <a:solidFill>
              <a:srgbClr val="EA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172"/>
            <p:cNvSpPr>
              <a:spLocks/>
            </p:cNvSpPr>
            <p:nvPr/>
          </p:nvSpPr>
          <p:spPr bwMode="auto">
            <a:xfrm>
              <a:off x="4910" y="3289"/>
              <a:ext cx="346" cy="75"/>
            </a:xfrm>
            <a:custGeom>
              <a:avLst/>
              <a:gdLst>
                <a:gd name="T0" fmla="*/ 604 w 691"/>
                <a:gd name="T1" fmla="*/ 1 h 151"/>
                <a:gd name="T2" fmla="*/ 595 w 691"/>
                <a:gd name="T3" fmla="*/ 4 h 151"/>
                <a:gd name="T4" fmla="*/ 581 w 691"/>
                <a:gd name="T5" fmla="*/ 11 h 151"/>
                <a:gd name="T6" fmla="*/ 569 w 691"/>
                <a:gd name="T7" fmla="*/ 16 h 151"/>
                <a:gd name="T8" fmla="*/ 551 w 691"/>
                <a:gd name="T9" fmla="*/ 19 h 151"/>
                <a:gd name="T10" fmla="*/ 517 w 691"/>
                <a:gd name="T11" fmla="*/ 25 h 151"/>
                <a:gd name="T12" fmla="*/ 477 w 691"/>
                <a:gd name="T13" fmla="*/ 31 h 151"/>
                <a:gd name="T14" fmla="*/ 441 w 691"/>
                <a:gd name="T15" fmla="*/ 34 h 151"/>
                <a:gd name="T16" fmla="*/ 416 w 691"/>
                <a:gd name="T17" fmla="*/ 35 h 151"/>
                <a:gd name="T18" fmla="*/ 378 w 691"/>
                <a:gd name="T19" fmla="*/ 35 h 151"/>
                <a:gd name="T20" fmla="*/ 337 w 691"/>
                <a:gd name="T21" fmla="*/ 37 h 151"/>
                <a:gd name="T22" fmla="*/ 306 w 691"/>
                <a:gd name="T23" fmla="*/ 41 h 151"/>
                <a:gd name="T24" fmla="*/ 294 w 691"/>
                <a:gd name="T25" fmla="*/ 49 h 151"/>
                <a:gd name="T26" fmla="*/ 282 w 691"/>
                <a:gd name="T27" fmla="*/ 57 h 151"/>
                <a:gd name="T28" fmla="*/ 268 w 691"/>
                <a:gd name="T29" fmla="*/ 64 h 151"/>
                <a:gd name="T30" fmla="*/ 257 w 691"/>
                <a:gd name="T31" fmla="*/ 66 h 151"/>
                <a:gd name="T32" fmla="*/ 245 w 691"/>
                <a:gd name="T33" fmla="*/ 64 h 151"/>
                <a:gd name="T34" fmla="*/ 219 w 691"/>
                <a:gd name="T35" fmla="*/ 64 h 151"/>
                <a:gd name="T36" fmla="*/ 185 w 691"/>
                <a:gd name="T37" fmla="*/ 65 h 151"/>
                <a:gd name="T38" fmla="*/ 156 w 691"/>
                <a:gd name="T39" fmla="*/ 70 h 151"/>
                <a:gd name="T40" fmla="*/ 143 w 691"/>
                <a:gd name="T41" fmla="*/ 75 h 151"/>
                <a:gd name="T42" fmla="*/ 136 w 691"/>
                <a:gd name="T43" fmla="*/ 80 h 151"/>
                <a:gd name="T44" fmla="*/ 127 w 691"/>
                <a:gd name="T45" fmla="*/ 85 h 151"/>
                <a:gd name="T46" fmla="*/ 113 w 691"/>
                <a:gd name="T47" fmla="*/ 86 h 151"/>
                <a:gd name="T48" fmla="*/ 80 w 691"/>
                <a:gd name="T49" fmla="*/ 80 h 151"/>
                <a:gd name="T50" fmla="*/ 44 w 691"/>
                <a:gd name="T51" fmla="*/ 78 h 151"/>
                <a:gd name="T52" fmla="*/ 17 w 691"/>
                <a:gd name="T53" fmla="*/ 81 h 151"/>
                <a:gd name="T54" fmla="*/ 2 w 691"/>
                <a:gd name="T55" fmla="*/ 85 h 151"/>
                <a:gd name="T56" fmla="*/ 2 w 691"/>
                <a:gd name="T57" fmla="*/ 87 h 151"/>
                <a:gd name="T58" fmla="*/ 15 w 691"/>
                <a:gd name="T59" fmla="*/ 93 h 151"/>
                <a:gd name="T60" fmla="*/ 38 w 691"/>
                <a:gd name="T61" fmla="*/ 104 h 151"/>
                <a:gd name="T62" fmla="*/ 62 w 691"/>
                <a:gd name="T63" fmla="*/ 117 h 151"/>
                <a:gd name="T64" fmla="*/ 82 w 691"/>
                <a:gd name="T65" fmla="*/ 125 h 151"/>
                <a:gd name="T66" fmla="*/ 102 w 691"/>
                <a:gd name="T67" fmla="*/ 131 h 151"/>
                <a:gd name="T68" fmla="*/ 130 w 691"/>
                <a:gd name="T69" fmla="*/ 137 h 151"/>
                <a:gd name="T70" fmla="*/ 161 w 691"/>
                <a:gd name="T71" fmla="*/ 141 h 151"/>
                <a:gd name="T72" fmla="*/ 192 w 691"/>
                <a:gd name="T73" fmla="*/ 146 h 151"/>
                <a:gd name="T74" fmla="*/ 222 w 691"/>
                <a:gd name="T75" fmla="*/ 148 h 151"/>
                <a:gd name="T76" fmla="*/ 245 w 691"/>
                <a:gd name="T77" fmla="*/ 149 h 151"/>
                <a:gd name="T78" fmla="*/ 261 w 691"/>
                <a:gd name="T79" fmla="*/ 151 h 151"/>
                <a:gd name="T80" fmla="*/ 270 w 691"/>
                <a:gd name="T81" fmla="*/ 147 h 151"/>
                <a:gd name="T82" fmla="*/ 287 w 691"/>
                <a:gd name="T83" fmla="*/ 139 h 151"/>
                <a:gd name="T84" fmla="*/ 307 w 691"/>
                <a:gd name="T85" fmla="*/ 127 h 151"/>
                <a:gd name="T86" fmla="*/ 327 w 691"/>
                <a:gd name="T87" fmla="*/ 115 h 151"/>
                <a:gd name="T88" fmla="*/ 345 w 691"/>
                <a:gd name="T89" fmla="*/ 106 h 151"/>
                <a:gd name="T90" fmla="*/ 378 w 691"/>
                <a:gd name="T91" fmla="*/ 96 h 151"/>
                <a:gd name="T92" fmla="*/ 420 w 691"/>
                <a:gd name="T93" fmla="*/ 89 h 151"/>
                <a:gd name="T94" fmla="*/ 462 w 691"/>
                <a:gd name="T95" fmla="*/ 85 h 151"/>
                <a:gd name="T96" fmla="*/ 496 w 691"/>
                <a:gd name="T97" fmla="*/ 84 h 151"/>
                <a:gd name="T98" fmla="*/ 535 w 691"/>
                <a:gd name="T99" fmla="*/ 84 h 151"/>
                <a:gd name="T100" fmla="*/ 573 w 691"/>
                <a:gd name="T101" fmla="*/ 84 h 151"/>
                <a:gd name="T102" fmla="*/ 596 w 691"/>
                <a:gd name="T103" fmla="*/ 79 h 151"/>
                <a:gd name="T104" fmla="*/ 603 w 691"/>
                <a:gd name="T105" fmla="*/ 71 h 151"/>
                <a:gd name="T106" fmla="*/ 623 w 691"/>
                <a:gd name="T107" fmla="*/ 57 h 151"/>
                <a:gd name="T108" fmla="*/ 652 w 691"/>
                <a:gd name="T109" fmla="*/ 42 h 151"/>
                <a:gd name="T110" fmla="*/ 679 w 691"/>
                <a:gd name="T111" fmla="*/ 31 h 151"/>
                <a:gd name="T112" fmla="*/ 691 w 691"/>
                <a:gd name="T113" fmla="*/ 26 h 151"/>
                <a:gd name="T114" fmla="*/ 671 w 691"/>
                <a:gd name="T115" fmla="*/ 18 h 151"/>
                <a:gd name="T116" fmla="*/ 637 w 691"/>
                <a:gd name="T117" fmla="*/ 8 h 151"/>
                <a:gd name="T118" fmla="*/ 610 w 691"/>
                <a:gd name="T119" fmla="*/ 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91" h="151">
                  <a:moveTo>
                    <a:pt x="606" y="0"/>
                  </a:moveTo>
                  <a:lnTo>
                    <a:pt x="604" y="1"/>
                  </a:lnTo>
                  <a:lnTo>
                    <a:pt x="601" y="2"/>
                  </a:lnTo>
                  <a:lnTo>
                    <a:pt x="595" y="4"/>
                  </a:lnTo>
                  <a:lnTo>
                    <a:pt x="588" y="8"/>
                  </a:lnTo>
                  <a:lnTo>
                    <a:pt x="581" y="11"/>
                  </a:lnTo>
                  <a:lnTo>
                    <a:pt x="575" y="14"/>
                  </a:lnTo>
                  <a:lnTo>
                    <a:pt x="569" y="16"/>
                  </a:lnTo>
                  <a:lnTo>
                    <a:pt x="564" y="17"/>
                  </a:lnTo>
                  <a:lnTo>
                    <a:pt x="551" y="19"/>
                  </a:lnTo>
                  <a:lnTo>
                    <a:pt x="535" y="22"/>
                  </a:lnTo>
                  <a:lnTo>
                    <a:pt x="517" y="25"/>
                  </a:lnTo>
                  <a:lnTo>
                    <a:pt x="496" y="27"/>
                  </a:lnTo>
                  <a:lnTo>
                    <a:pt x="477" y="31"/>
                  </a:lnTo>
                  <a:lnTo>
                    <a:pt x="457" y="33"/>
                  </a:lnTo>
                  <a:lnTo>
                    <a:pt x="441" y="34"/>
                  </a:lnTo>
                  <a:lnTo>
                    <a:pt x="428" y="35"/>
                  </a:lnTo>
                  <a:lnTo>
                    <a:pt x="416" y="35"/>
                  </a:lnTo>
                  <a:lnTo>
                    <a:pt x="398" y="35"/>
                  </a:lnTo>
                  <a:lnTo>
                    <a:pt x="378" y="35"/>
                  </a:lnTo>
                  <a:lnTo>
                    <a:pt x="357" y="35"/>
                  </a:lnTo>
                  <a:lnTo>
                    <a:pt x="337" y="37"/>
                  </a:lnTo>
                  <a:lnTo>
                    <a:pt x="320" y="39"/>
                  </a:lnTo>
                  <a:lnTo>
                    <a:pt x="306" y="41"/>
                  </a:lnTo>
                  <a:lnTo>
                    <a:pt x="298" y="45"/>
                  </a:lnTo>
                  <a:lnTo>
                    <a:pt x="294" y="49"/>
                  </a:lnTo>
                  <a:lnTo>
                    <a:pt x="288" y="54"/>
                  </a:lnTo>
                  <a:lnTo>
                    <a:pt x="282" y="57"/>
                  </a:lnTo>
                  <a:lnTo>
                    <a:pt x="275" y="61"/>
                  </a:lnTo>
                  <a:lnTo>
                    <a:pt x="268" y="64"/>
                  </a:lnTo>
                  <a:lnTo>
                    <a:pt x="262" y="65"/>
                  </a:lnTo>
                  <a:lnTo>
                    <a:pt x="257" y="66"/>
                  </a:lnTo>
                  <a:lnTo>
                    <a:pt x="252" y="65"/>
                  </a:lnTo>
                  <a:lnTo>
                    <a:pt x="245" y="64"/>
                  </a:lnTo>
                  <a:lnTo>
                    <a:pt x="234" y="64"/>
                  </a:lnTo>
                  <a:lnTo>
                    <a:pt x="219" y="64"/>
                  </a:lnTo>
                  <a:lnTo>
                    <a:pt x="201" y="64"/>
                  </a:lnTo>
                  <a:lnTo>
                    <a:pt x="185" y="65"/>
                  </a:lnTo>
                  <a:lnTo>
                    <a:pt x="169" y="68"/>
                  </a:lnTo>
                  <a:lnTo>
                    <a:pt x="156" y="70"/>
                  </a:lnTo>
                  <a:lnTo>
                    <a:pt x="148" y="72"/>
                  </a:lnTo>
                  <a:lnTo>
                    <a:pt x="143" y="75"/>
                  </a:lnTo>
                  <a:lnTo>
                    <a:pt x="139" y="78"/>
                  </a:lnTo>
                  <a:lnTo>
                    <a:pt x="136" y="80"/>
                  </a:lnTo>
                  <a:lnTo>
                    <a:pt x="132" y="83"/>
                  </a:lnTo>
                  <a:lnTo>
                    <a:pt x="127" y="85"/>
                  </a:lnTo>
                  <a:lnTo>
                    <a:pt x="121" y="86"/>
                  </a:lnTo>
                  <a:lnTo>
                    <a:pt x="113" y="86"/>
                  </a:lnTo>
                  <a:lnTo>
                    <a:pt x="101" y="84"/>
                  </a:lnTo>
                  <a:lnTo>
                    <a:pt x="80" y="80"/>
                  </a:lnTo>
                  <a:lnTo>
                    <a:pt x="61" y="78"/>
                  </a:lnTo>
                  <a:lnTo>
                    <a:pt x="44" y="78"/>
                  </a:lnTo>
                  <a:lnTo>
                    <a:pt x="29" y="79"/>
                  </a:lnTo>
                  <a:lnTo>
                    <a:pt x="17" y="81"/>
                  </a:lnTo>
                  <a:lnTo>
                    <a:pt x="8" y="84"/>
                  </a:lnTo>
                  <a:lnTo>
                    <a:pt x="2" y="85"/>
                  </a:lnTo>
                  <a:lnTo>
                    <a:pt x="0" y="86"/>
                  </a:lnTo>
                  <a:lnTo>
                    <a:pt x="2" y="87"/>
                  </a:lnTo>
                  <a:lnTo>
                    <a:pt x="7" y="89"/>
                  </a:lnTo>
                  <a:lnTo>
                    <a:pt x="15" y="93"/>
                  </a:lnTo>
                  <a:lnTo>
                    <a:pt x="25" y="99"/>
                  </a:lnTo>
                  <a:lnTo>
                    <a:pt x="38" y="104"/>
                  </a:lnTo>
                  <a:lnTo>
                    <a:pt x="49" y="110"/>
                  </a:lnTo>
                  <a:lnTo>
                    <a:pt x="62" y="117"/>
                  </a:lnTo>
                  <a:lnTo>
                    <a:pt x="75" y="123"/>
                  </a:lnTo>
                  <a:lnTo>
                    <a:pt x="82" y="125"/>
                  </a:lnTo>
                  <a:lnTo>
                    <a:pt x="91" y="129"/>
                  </a:lnTo>
                  <a:lnTo>
                    <a:pt x="102" y="131"/>
                  </a:lnTo>
                  <a:lnTo>
                    <a:pt x="116" y="134"/>
                  </a:lnTo>
                  <a:lnTo>
                    <a:pt x="130" y="137"/>
                  </a:lnTo>
                  <a:lnTo>
                    <a:pt x="145" y="139"/>
                  </a:lnTo>
                  <a:lnTo>
                    <a:pt x="161" y="141"/>
                  </a:lnTo>
                  <a:lnTo>
                    <a:pt x="177" y="144"/>
                  </a:lnTo>
                  <a:lnTo>
                    <a:pt x="192" y="146"/>
                  </a:lnTo>
                  <a:lnTo>
                    <a:pt x="208" y="147"/>
                  </a:lnTo>
                  <a:lnTo>
                    <a:pt x="222" y="148"/>
                  </a:lnTo>
                  <a:lnTo>
                    <a:pt x="235" y="149"/>
                  </a:lnTo>
                  <a:lnTo>
                    <a:pt x="245" y="149"/>
                  </a:lnTo>
                  <a:lnTo>
                    <a:pt x="254" y="151"/>
                  </a:lnTo>
                  <a:lnTo>
                    <a:pt x="261" y="151"/>
                  </a:lnTo>
                  <a:lnTo>
                    <a:pt x="265" y="149"/>
                  </a:lnTo>
                  <a:lnTo>
                    <a:pt x="270" y="147"/>
                  </a:lnTo>
                  <a:lnTo>
                    <a:pt x="277" y="144"/>
                  </a:lnTo>
                  <a:lnTo>
                    <a:pt x="287" y="139"/>
                  </a:lnTo>
                  <a:lnTo>
                    <a:pt x="297" y="133"/>
                  </a:lnTo>
                  <a:lnTo>
                    <a:pt x="307" y="127"/>
                  </a:lnTo>
                  <a:lnTo>
                    <a:pt x="318" y="122"/>
                  </a:lnTo>
                  <a:lnTo>
                    <a:pt x="327" y="115"/>
                  </a:lnTo>
                  <a:lnTo>
                    <a:pt x="335" y="110"/>
                  </a:lnTo>
                  <a:lnTo>
                    <a:pt x="345" y="106"/>
                  </a:lnTo>
                  <a:lnTo>
                    <a:pt x="360" y="101"/>
                  </a:lnTo>
                  <a:lnTo>
                    <a:pt x="378" y="96"/>
                  </a:lnTo>
                  <a:lnTo>
                    <a:pt x="398" y="93"/>
                  </a:lnTo>
                  <a:lnTo>
                    <a:pt x="420" y="89"/>
                  </a:lnTo>
                  <a:lnTo>
                    <a:pt x="441" y="86"/>
                  </a:lnTo>
                  <a:lnTo>
                    <a:pt x="462" y="85"/>
                  </a:lnTo>
                  <a:lnTo>
                    <a:pt x="479" y="84"/>
                  </a:lnTo>
                  <a:lnTo>
                    <a:pt x="496" y="84"/>
                  </a:lnTo>
                  <a:lnTo>
                    <a:pt x="516" y="84"/>
                  </a:lnTo>
                  <a:lnTo>
                    <a:pt x="535" y="84"/>
                  </a:lnTo>
                  <a:lnTo>
                    <a:pt x="555" y="84"/>
                  </a:lnTo>
                  <a:lnTo>
                    <a:pt x="573" y="84"/>
                  </a:lnTo>
                  <a:lnTo>
                    <a:pt x="587" y="81"/>
                  </a:lnTo>
                  <a:lnTo>
                    <a:pt x="596" y="79"/>
                  </a:lnTo>
                  <a:lnTo>
                    <a:pt x="600" y="76"/>
                  </a:lnTo>
                  <a:lnTo>
                    <a:pt x="603" y="71"/>
                  </a:lnTo>
                  <a:lnTo>
                    <a:pt x="611" y="64"/>
                  </a:lnTo>
                  <a:lnTo>
                    <a:pt x="623" y="57"/>
                  </a:lnTo>
                  <a:lnTo>
                    <a:pt x="637" y="49"/>
                  </a:lnTo>
                  <a:lnTo>
                    <a:pt x="652" y="42"/>
                  </a:lnTo>
                  <a:lnTo>
                    <a:pt x="667" y="37"/>
                  </a:lnTo>
                  <a:lnTo>
                    <a:pt x="679" y="31"/>
                  </a:lnTo>
                  <a:lnTo>
                    <a:pt x="689" y="28"/>
                  </a:lnTo>
                  <a:lnTo>
                    <a:pt x="691" y="26"/>
                  </a:lnTo>
                  <a:lnTo>
                    <a:pt x="684" y="23"/>
                  </a:lnTo>
                  <a:lnTo>
                    <a:pt x="671" y="18"/>
                  </a:lnTo>
                  <a:lnTo>
                    <a:pt x="654" y="12"/>
                  </a:lnTo>
                  <a:lnTo>
                    <a:pt x="637" y="8"/>
                  </a:lnTo>
                  <a:lnTo>
                    <a:pt x="622" y="3"/>
                  </a:lnTo>
                  <a:lnTo>
                    <a:pt x="610" y="1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rgbClr val="BAED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173"/>
            <p:cNvSpPr>
              <a:spLocks/>
            </p:cNvSpPr>
            <p:nvPr/>
          </p:nvSpPr>
          <p:spPr bwMode="auto">
            <a:xfrm>
              <a:off x="5254" y="2933"/>
              <a:ext cx="139" cy="389"/>
            </a:xfrm>
            <a:custGeom>
              <a:avLst/>
              <a:gdLst>
                <a:gd name="T0" fmla="*/ 191 w 279"/>
                <a:gd name="T1" fmla="*/ 152 h 778"/>
                <a:gd name="T2" fmla="*/ 212 w 279"/>
                <a:gd name="T3" fmla="*/ 437 h 778"/>
                <a:gd name="T4" fmla="*/ 225 w 279"/>
                <a:gd name="T5" fmla="*/ 531 h 778"/>
                <a:gd name="T6" fmla="*/ 244 w 279"/>
                <a:gd name="T7" fmla="*/ 575 h 778"/>
                <a:gd name="T8" fmla="*/ 265 w 279"/>
                <a:gd name="T9" fmla="*/ 618 h 778"/>
                <a:gd name="T10" fmla="*/ 279 w 279"/>
                <a:gd name="T11" fmla="*/ 665 h 778"/>
                <a:gd name="T12" fmla="*/ 274 w 279"/>
                <a:gd name="T13" fmla="*/ 754 h 778"/>
                <a:gd name="T14" fmla="*/ 267 w 279"/>
                <a:gd name="T15" fmla="*/ 770 h 778"/>
                <a:gd name="T16" fmla="*/ 259 w 279"/>
                <a:gd name="T17" fmla="*/ 778 h 778"/>
                <a:gd name="T18" fmla="*/ 262 w 279"/>
                <a:gd name="T19" fmla="*/ 729 h 778"/>
                <a:gd name="T20" fmla="*/ 257 w 279"/>
                <a:gd name="T21" fmla="*/ 683 h 778"/>
                <a:gd name="T22" fmla="*/ 254 w 279"/>
                <a:gd name="T23" fmla="*/ 644 h 778"/>
                <a:gd name="T24" fmla="*/ 242 w 279"/>
                <a:gd name="T25" fmla="*/ 612 h 778"/>
                <a:gd name="T26" fmla="*/ 225 w 279"/>
                <a:gd name="T27" fmla="*/ 582 h 778"/>
                <a:gd name="T28" fmla="*/ 205 w 279"/>
                <a:gd name="T29" fmla="*/ 549 h 778"/>
                <a:gd name="T30" fmla="*/ 190 w 279"/>
                <a:gd name="T31" fmla="*/ 522 h 778"/>
                <a:gd name="T32" fmla="*/ 182 w 279"/>
                <a:gd name="T33" fmla="*/ 493 h 778"/>
                <a:gd name="T34" fmla="*/ 168 w 279"/>
                <a:gd name="T35" fmla="*/ 252 h 778"/>
                <a:gd name="T36" fmla="*/ 155 w 279"/>
                <a:gd name="T37" fmla="*/ 82 h 778"/>
                <a:gd name="T38" fmla="*/ 140 w 279"/>
                <a:gd name="T39" fmla="*/ 52 h 778"/>
                <a:gd name="T40" fmla="*/ 125 w 279"/>
                <a:gd name="T41" fmla="*/ 29 h 778"/>
                <a:gd name="T42" fmla="*/ 94 w 279"/>
                <a:gd name="T43" fmla="*/ 22 h 778"/>
                <a:gd name="T44" fmla="*/ 64 w 279"/>
                <a:gd name="T45" fmla="*/ 30 h 778"/>
                <a:gd name="T46" fmla="*/ 32 w 279"/>
                <a:gd name="T47" fmla="*/ 43 h 778"/>
                <a:gd name="T48" fmla="*/ 0 w 279"/>
                <a:gd name="T49" fmla="*/ 48 h 778"/>
                <a:gd name="T50" fmla="*/ 26 w 279"/>
                <a:gd name="T51" fmla="*/ 26 h 778"/>
                <a:gd name="T52" fmla="*/ 57 w 279"/>
                <a:gd name="T53" fmla="*/ 12 h 778"/>
                <a:gd name="T54" fmla="*/ 89 w 279"/>
                <a:gd name="T55" fmla="*/ 4 h 778"/>
                <a:gd name="T56" fmla="*/ 122 w 279"/>
                <a:gd name="T57" fmla="*/ 0 h 778"/>
                <a:gd name="T58" fmla="*/ 150 w 279"/>
                <a:gd name="T59" fmla="*/ 11 h 778"/>
                <a:gd name="T60" fmla="*/ 166 w 279"/>
                <a:gd name="T61" fmla="*/ 34 h 778"/>
                <a:gd name="T62" fmla="*/ 176 w 279"/>
                <a:gd name="T63" fmla="*/ 63 h 778"/>
                <a:gd name="T64" fmla="*/ 187 w 279"/>
                <a:gd name="T65" fmla="*/ 89 h 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79" h="778">
                  <a:moveTo>
                    <a:pt x="187" y="89"/>
                  </a:moveTo>
                  <a:lnTo>
                    <a:pt x="191" y="152"/>
                  </a:lnTo>
                  <a:lnTo>
                    <a:pt x="202" y="293"/>
                  </a:lnTo>
                  <a:lnTo>
                    <a:pt x="212" y="437"/>
                  </a:lnTo>
                  <a:lnTo>
                    <a:pt x="218" y="508"/>
                  </a:lnTo>
                  <a:lnTo>
                    <a:pt x="225" y="531"/>
                  </a:lnTo>
                  <a:lnTo>
                    <a:pt x="234" y="553"/>
                  </a:lnTo>
                  <a:lnTo>
                    <a:pt x="244" y="575"/>
                  </a:lnTo>
                  <a:lnTo>
                    <a:pt x="256" y="597"/>
                  </a:lnTo>
                  <a:lnTo>
                    <a:pt x="265" y="618"/>
                  </a:lnTo>
                  <a:lnTo>
                    <a:pt x="273" y="640"/>
                  </a:lnTo>
                  <a:lnTo>
                    <a:pt x="279" y="665"/>
                  </a:lnTo>
                  <a:lnTo>
                    <a:pt x="279" y="689"/>
                  </a:lnTo>
                  <a:lnTo>
                    <a:pt x="274" y="754"/>
                  </a:lnTo>
                  <a:lnTo>
                    <a:pt x="272" y="764"/>
                  </a:lnTo>
                  <a:lnTo>
                    <a:pt x="267" y="770"/>
                  </a:lnTo>
                  <a:lnTo>
                    <a:pt x="263" y="775"/>
                  </a:lnTo>
                  <a:lnTo>
                    <a:pt x="259" y="778"/>
                  </a:lnTo>
                  <a:lnTo>
                    <a:pt x="260" y="758"/>
                  </a:lnTo>
                  <a:lnTo>
                    <a:pt x="262" y="729"/>
                  </a:lnTo>
                  <a:lnTo>
                    <a:pt x="260" y="701"/>
                  </a:lnTo>
                  <a:lnTo>
                    <a:pt x="257" y="683"/>
                  </a:lnTo>
                  <a:lnTo>
                    <a:pt x="256" y="662"/>
                  </a:lnTo>
                  <a:lnTo>
                    <a:pt x="254" y="644"/>
                  </a:lnTo>
                  <a:lnTo>
                    <a:pt x="249" y="628"/>
                  </a:lnTo>
                  <a:lnTo>
                    <a:pt x="242" y="612"/>
                  </a:lnTo>
                  <a:lnTo>
                    <a:pt x="234" y="597"/>
                  </a:lnTo>
                  <a:lnTo>
                    <a:pt x="225" y="582"/>
                  </a:lnTo>
                  <a:lnTo>
                    <a:pt x="216" y="566"/>
                  </a:lnTo>
                  <a:lnTo>
                    <a:pt x="205" y="549"/>
                  </a:lnTo>
                  <a:lnTo>
                    <a:pt x="197" y="536"/>
                  </a:lnTo>
                  <a:lnTo>
                    <a:pt x="190" y="522"/>
                  </a:lnTo>
                  <a:lnTo>
                    <a:pt x="184" y="508"/>
                  </a:lnTo>
                  <a:lnTo>
                    <a:pt x="182" y="493"/>
                  </a:lnTo>
                  <a:lnTo>
                    <a:pt x="175" y="379"/>
                  </a:lnTo>
                  <a:lnTo>
                    <a:pt x="168" y="252"/>
                  </a:lnTo>
                  <a:lnTo>
                    <a:pt x="161" y="144"/>
                  </a:lnTo>
                  <a:lnTo>
                    <a:pt x="155" y="82"/>
                  </a:lnTo>
                  <a:lnTo>
                    <a:pt x="148" y="66"/>
                  </a:lnTo>
                  <a:lnTo>
                    <a:pt x="140" y="52"/>
                  </a:lnTo>
                  <a:lnTo>
                    <a:pt x="132" y="41"/>
                  </a:lnTo>
                  <a:lnTo>
                    <a:pt x="125" y="29"/>
                  </a:lnTo>
                  <a:lnTo>
                    <a:pt x="108" y="22"/>
                  </a:lnTo>
                  <a:lnTo>
                    <a:pt x="94" y="22"/>
                  </a:lnTo>
                  <a:lnTo>
                    <a:pt x="79" y="25"/>
                  </a:lnTo>
                  <a:lnTo>
                    <a:pt x="64" y="30"/>
                  </a:lnTo>
                  <a:lnTo>
                    <a:pt x="49" y="36"/>
                  </a:lnTo>
                  <a:lnTo>
                    <a:pt x="32" y="43"/>
                  </a:lnTo>
                  <a:lnTo>
                    <a:pt x="16" y="46"/>
                  </a:lnTo>
                  <a:lnTo>
                    <a:pt x="0" y="48"/>
                  </a:lnTo>
                  <a:lnTo>
                    <a:pt x="13" y="36"/>
                  </a:lnTo>
                  <a:lnTo>
                    <a:pt x="26" y="26"/>
                  </a:lnTo>
                  <a:lnTo>
                    <a:pt x="41" y="19"/>
                  </a:lnTo>
                  <a:lnTo>
                    <a:pt x="57" y="12"/>
                  </a:lnTo>
                  <a:lnTo>
                    <a:pt x="73" y="7"/>
                  </a:lnTo>
                  <a:lnTo>
                    <a:pt x="89" y="4"/>
                  </a:lnTo>
                  <a:lnTo>
                    <a:pt x="106" y="2"/>
                  </a:lnTo>
                  <a:lnTo>
                    <a:pt x="122" y="0"/>
                  </a:lnTo>
                  <a:lnTo>
                    <a:pt x="137" y="4"/>
                  </a:lnTo>
                  <a:lnTo>
                    <a:pt x="150" y="11"/>
                  </a:lnTo>
                  <a:lnTo>
                    <a:pt x="159" y="22"/>
                  </a:lnTo>
                  <a:lnTo>
                    <a:pt x="166" y="34"/>
                  </a:lnTo>
                  <a:lnTo>
                    <a:pt x="172" y="49"/>
                  </a:lnTo>
                  <a:lnTo>
                    <a:pt x="176" y="63"/>
                  </a:lnTo>
                  <a:lnTo>
                    <a:pt x="182" y="76"/>
                  </a:lnTo>
                  <a:lnTo>
                    <a:pt x="187" y="8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174"/>
            <p:cNvSpPr>
              <a:spLocks/>
            </p:cNvSpPr>
            <p:nvPr/>
          </p:nvSpPr>
          <p:spPr bwMode="auto">
            <a:xfrm>
              <a:off x="5380" y="3094"/>
              <a:ext cx="43" cy="72"/>
            </a:xfrm>
            <a:custGeom>
              <a:avLst/>
              <a:gdLst>
                <a:gd name="T0" fmla="*/ 83 w 88"/>
                <a:gd name="T1" fmla="*/ 17 h 145"/>
                <a:gd name="T2" fmla="*/ 88 w 88"/>
                <a:gd name="T3" fmla="*/ 31 h 145"/>
                <a:gd name="T4" fmla="*/ 88 w 88"/>
                <a:gd name="T5" fmla="*/ 43 h 145"/>
                <a:gd name="T6" fmla="*/ 84 w 88"/>
                <a:gd name="T7" fmla="*/ 54 h 145"/>
                <a:gd name="T8" fmla="*/ 79 w 88"/>
                <a:gd name="T9" fmla="*/ 64 h 145"/>
                <a:gd name="T10" fmla="*/ 72 w 88"/>
                <a:gd name="T11" fmla="*/ 73 h 145"/>
                <a:gd name="T12" fmla="*/ 64 w 88"/>
                <a:gd name="T13" fmla="*/ 84 h 145"/>
                <a:gd name="T14" fmla="*/ 58 w 88"/>
                <a:gd name="T15" fmla="*/ 95 h 145"/>
                <a:gd name="T16" fmla="*/ 53 w 88"/>
                <a:gd name="T17" fmla="*/ 108 h 145"/>
                <a:gd name="T18" fmla="*/ 55 w 88"/>
                <a:gd name="T19" fmla="*/ 98 h 145"/>
                <a:gd name="T20" fmla="*/ 60 w 88"/>
                <a:gd name="T21" fmla="*/ 77 h 145"/>
                <a:gd name="T22" fmla="*/ 64 w 88"/>
                <a:gd name="T23" fmla="*/ 51 h 145"/>
                <a:gd name="T24" fmla="*/ 58 w 88"/>
                <a:gd name="T25" fmla="*/ 31 h 145"/>
                <a:gd name="T26" fmla="*/ 42 w 88"/>
                <a:gd name="T27" fmla="*/ 32 h 145"/>
                <a:gd name="T28" fmla="*/ 32 w 88"/>
                <a:gd name="T29" fmla="*/ 43 h 145"/>
                <a:gd name="T30" fmla="*/ 23 w 88"/>
                <a:gd name="T31" fmla="*/ 62 h 145"/>
                <a:gd name="T32" fmla="*/ 19 w 88"/>
                <a:gd name="T33" fmla="*/ 84 h 145"/>
                <a:gd name="T34" fmla="*/ 17 w 88"/>
                <a:gd name="T35" fmla="*/ 105 h 145"/>
                <a:gd name="T36" fmla="*/ 17 w 88"/>
                <a:gd name="T37" fmla="*/ 125 h 145"/>
                <a:gd name="T38" fmla="*/ 17 w 88"/>
                <a:gd name="T39" fmla="*/ 139 h 145"/>
                <a:gd name="T40" fmla="*/ 17 w 88"/>
                <a:gd name="T41" fmla="*/ 145 h 145"/>
                <a:gd name="T42" fmla="*/ 10 w 88"/>
                <a:gd name="T43" fmla="*/ 127 h 145"/>
                <a:gd name="T44" fmla="*/ 5 w 88"/>
                <a:gd name="T45" fmla="*/ 110 h 145"/>
                <a:gd name="T46" fmla="*/ 2 w 88"/>
                <a:gd name="T47" fmla="*/ 92 h 145"/>
                <a:gd name="T48" fmla="*/ 0 w 88"/>
                <a:gd name="T49" fmla="*/ 74 h 145"/>
                <a:gd name="T50" fmla="*/ 2 w 88"/>
                <a:gd name="T51" fmla="*/ 57 h 145"/>
                <a:gd name="T52" fmla="*/ 6 w 88"/>
                <a:gd name="T53" fmla="*/ 40 h 145"/>
                <a:gd name="T54" fmla="*/ 14 w 88"/>
                <a:gd name="T55" fmla="*/ 23 h 145"/>
                <a:gd name="T56" fmla="*/ 27 w 88"/>
                <a:gd name="T57" fmla="*/ 6 h 145"/>
                <a:gd name="T58" fmla="*/ 34 w 88"/>
                <a:gd name="T59" fmla="*/ 3 h 145"/>
                <a:gd name="T60" fmla="*/ 42 w 88"/>
                <a:gd name="T61" fmla="*/ 1 h 145"/>
                <a:gd name="T62" fmla="*/ 50 w 88"/>
                <a:gd name="T63" fmla="*/ 0 h 145"/>
                <a:gd name="T64" fmla="*/ 57 w 88"/>
                <a:gd name="T65" fmla="*/ 1 h 145"/>
                <a:gd name="T66" fmla="*/ 65 w 88"/>
                <a:gd name="T67" fmla="*/ 3 h 145"/>
                <a:gd name="T68" fmla="*/ 72 w 88"/>
                <a:gd name="T69" fmla="*/ 6 h 145"/>
                <a:gd name="T70" fmla="*/ 78 w 88"/>
                <a:gd name="T71" fmla="*/ 11 h 145"/>
                <a:gd name="T72" fmla="*/ 83 w 88"/>
                <a:gd name="T73" fmla="*/ 17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8" h="145">
                  <a:moveTo>
                    <a:pt x="83" y="17"/>
                  </a:moveTo>
                  <a:lnTo>
                    <a:pt x="88" y="31"/>
                  </a:lnTo>
                  <a:lnTo>
                    <a:pt x="88" y="43"/>
                  </a:lnTo>
                  <a:lnTo>
                    <a:pt x="84" y="54"/>
                  </a:lnTo>
                  <a:lnTo>
                    <a:pt x="79" y="64"/>
                  </a:lnTo>
                  <a:lnTo>
                    <a:pt x="72" y="73"/>
                  </a:lnTo>
                  <a:lnTo>
                    <a:pt x="64" y="84"/>
                  </a:lnTo>
                  <a:lnTo>
                    <a:pt x="58" y="95"/>
                  </a:lnTo>
                  <a:lnTo>
                    <a:pt x="53" y="108"/>
                  </a:lnTo>
                  <a:lnTo>
                    <a:pt x="55" y="98"/>
                  </a:lnTo>
                  <a:lnTo>
                    <a:pt x="60" y="77"/>
                  </a:lnTo>
                  <a:lnTo>
                    <a:pt x="64" y="51"/>
                  </a:lnTo>
                  <a:lnTo>
                    <a:pt x="58" y="31"/>
                  </a:lnTo>
                  <a:lnTo>
                    <a:pt x="42" y="32"/>
                  </a:lnTo>
                  <a:lnTo>
                    <a:pt x="32" y="43"/>
                  </a:lnTo>
                  <a:lnTo>
                    <a:pt x="23" y="62"/>
                  </a:lnTo>
                  <a:lnTo>
                    <a:pt x="19" y="84"/>
                  </a:lnTo>
                  <a:lnTo>
                    <a:pt x="17" y="105"/>
                  </a:lnTo>
                  <a:lnTo>
                    <a:pt x="17" y="125"/>
                  </a:lnTo>
                  <a:lnTo>
                    <a:pt x="17" y="139"/>
                  </a:lnTo>
                  <a:lnTo>
                    <a:pt x="17" y="145"/>
                  </a:lnTo>
                  <a:lnTo>
                    <a:pt x="10" y="127"/>
                  </a:lnTo>
                  <a:lnTo>
                    <a:pt x="5" y="110"/>
                  </a:lnTo>
                  <a:lnTo>
                    <a:pt x="2" y="92"/>
                  </a:lnTo>
                  <a:lnTo>
                    <a:pt x="0" y="74"/>
                  </a:lnTo>
                  <a:lnTo>
                    <a:pt x="2" y="57"/>
                  </a:lnTo>
                  <a:lnTo>
                    <a:pt x="6" y="40"/>
                  </a:lnTo>
                  <a:lnTo>
                    <a:pt x="14" y="23"/>
                  </a:lnTo>
                  <a:lnTo>
                    <a:pt x="27" y="6"/>
                  </a:lnTo>
                  <a:lnTo>
                    <a:pt x="34" y="3"/>
                  </a:lnTo>
                  <a:lnTo>
                    <a:pt x="42" y="1"/>
                  </a:lnTo>
                  <a:lnTo>
                    <a:pt x="50" y="0"/>
                  </a:lnTo>
                  <a:lnTo>
                    <a:pt x="57" y="1"/>
                  </a:lnTo>
                  <a:lnTo>
                    <a:pt x="65" y="3"/>
                  </a:lnTo>
                  <a:lnTo>
                    <a:pt x="72" y="6"/>
                  </a:lnTo>
                  <a:lnTo>
                    <a:pt x="78" y="11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175"/>
            <p:cNvSpPr>
              <a:spLocks/>
            </p:cNvSpPr>
            <p:nvPr/>
          </p:nvSpPr>
          <p:spPr bwMode="auto">
            <a:xfrm>
              <a:off x="5408" y="3132"/>
              <a:ext cx="95" cy="121"/>
            </a:xfrm>
            <a:custGeom>
              <a:avLst/>
              <a:gdLst>
                <a:gd name="T0" fmla="*/ 84 w 190"/>
                <a:gd name="T1" fmla="*/ 72 h 243"/>
                <a:gd name="T2" fmla="*/ 100 w 190"/>
                <a:gd name="T3" fmla="*/ 60 h 243"/>
                <a:gd name="T4" fmla="*/ 117 w 190"/>
                <a:gd name="T5" fmla="*/ 52 h 243"/>
                <a:gd name="T6" fmla="*/ 135 w 190"/>
                <a:gd name="T7" fmla="*/ 47 h 243"/>
                <a:gd name="T8" fmla="*/ 153 w 190"/>
                <a:gd name="T9" fmla="*/ 49 h 243"/>
                <a:gd name="T10" fmla="*/ 171 w 190"/>
                <a:gd name="T11" fmla="*/ 61 h 243"/>
                <a:gd name="T12" fmla="*/ 170 w 190"/>
                <a:gd name="T13" fmla="*/ 75 h 243"/>
                <a:gd name="T14" fmla="*/ 154 w 190"/>
                <a:gd name="T15" fmla="*/ 93 h 243"/>
                <a:gd name="T16" fmla="*/ 133 w 190"/>
                <a:gd name="T17" fmla="*/ 117 h 243"/>
                <a:gd name="T18" fmla="*/ 110 w 190"/>
                <a:gd name="T19" fmla="*/ 141 h 243"/>
                <a:gd name="T20" fmla="*/ 97 w 190"/>
                <a:gd name="T21" fmla="*/ 157 h 243"/>
                <a:gd name="T22" fmla="*/ 90 w 190"/>
                <a:gd name="T23" fmla="*/ 165 h 243"/>
                <a:gd name="T24" fmla="*/ 99 w 190"/>
                <a:gd name="T25" fmla="*/ 165 h 243"/>
                <a:gd name="T26" fmla="*/ 129 w 190"/>
                <a:gd name="T27" fmla="*/ 160 h 243"/>
                <a:gd name="T28" fmla="*/ 160 w 190"/>
                <a:gd name="T29" fmla="*/ 159 h 243"/>
                <a:gd name="T30" fmla="*/ 184 w 190"/>
                <a:gd name="T31" fmla="*/ 167 h 243"/>
                <a:gd name="T32" fmla="*/ 190 w 190"/>
                <a:gd name="T33" fmla="*/ 186 h 243"/>
                <a:gd name="T34" fmla="*/ 184 w 190"/>
                <a:gd name="T35" fmla="*/ 201 h 243"/>
                <a:gd name="T36" fmla="*/ 175 w 190"/>
                <a:gd name="T37" fmla="*/ 211 h 243"/>
                <a:gd name="T38" fmla="*/ 166 w 190"/>
                <a:gd name="T39" fmla="*/ 216 h 243"/>
                <a:gd name="T40" fmla="*/ 155 w 190"/>
                <a:gd name="T41" fmla="*/ 221 h 243"/>
                <a:gd name="T42" fmla="*/ 144 w 190"/>
                <a:gd name="T43" fmla="*/ 226 h 243"/>
                <a:gd name="T44" fmla="*/ 116 w 190"/>
                <a:gd name="T45" fmla="*/ 234 h 243"/>
                <a:gd name="T46" fmla="*/ 69 w 190"/>
                <a:gd name="T47" fmla="*/ 241 h 243"/>
                <a:gd name="T48" fmla="*/ 29 w 190"/>
                <a:gd name="T49" fmla="*/ 243 h 243"/>
                <a:gd name="T50" fmla="*/ 3 w 190"/>
                <a:gd name="T51" fmla="*/ 242 h 243"/>
                <a:gd name="T52" fmla="*/ 7 w 190"/>
                <a:gd name="T53" fmla="*/ 236 h 243"/>
                <a:gd name="T54" fmla="*/ 44 w 190"/>
                <a:gd name="T55" fmla="*/ 226 h 243"/>
                <a:gd name="T56" fmla="*/ 97 w 190"/>
                <a:gd name="T57" fmla="*/ 211 h 243"/>
                <a:gd name="T58" fmla="*/ 143 w 190"/>
                <a:gd name="T59" fmla="*/ 192 h 243"/>
                <a:gd name="T60" fmla="*/ 144 w 190"/>
                <a:gd name="T61" fmla="*/ 178 h 243"/>
                <a:gd name="T62" fmla="*/ 113 w 190"/>
                <a:gd name="T63" fmla="*/ 180 h 243"/>
                <a:gd name="T64" fmla="*/ 83 w 190"/>
                <a:gd name="T65" fmla="*/ 187 h 243"/>
                <a:gd name="T66" fmla="*/ 52 w 190"/>
                <a:gd name="T67" fmla="*/ 198 h 243"/>
                <a:gd name="T68" fmla="*/ 40 w 190"/>
                <a:gd name="T69" fmla="*/ 200 h 243"/>
                <a:gd name="T70" fmla="*/ 70 w 190"/>
                <a:gd name="T71" fmla="*/ 160 h 243"/>
                <a:gd name="T72" fmla="*/ 110 w 190"/>
                <a:gd name="T73" fmla="*/ 110 h 243"/>
                <a:gd name="T74" fmla="*/ 142 w 190"/>
                <a:gd name="T75" fmla="*/ 71 h 243"/>
                <a:gd name="T76" fmla="*/ 139 w 190"/>
                <a:gd name="T77" fmla="*/ 66 h 243"/>
                <a:gd name="T78" fmla="*/ 115 w 190"/>
                <a:gd name="T79" fmla="*/ 79 h 243"/>
                <a:gd name="T80" fmla="*/ 87 w 190"/>
                <a:gd name="T81" fmla="*/ 97 h 243"/>
                <a:gd name="T82" fmla="*/ 63 w 190"/>
                <a:gd name="T83" fmla="*/ 116 h 243"/>
                <a:gd name="T84" fmla="*/ 53 w 190"/>
                <a:gd name="T85" fmla="*/ 114 h 243"/>
                <a:gd name="T86" fmla="*/ 55 w 190"/>
                <a:gd name="T87" fmla="*/ 88 h 243"/>
                <a:gd name="T88" fmla="*/ 60 w 190"/>
                <a:gd name="T89" fmla="*/ 63 h 243"/>
                <a:gd name="T90" fmla="*/ 54 w 190"/>
                <a:gd name="T91" fmla="*/ 52 h 243"/>
                <a:gd name="T92" fmla="*/ 42 w 190"/>
                <a:gd name="T93" fmla="*/ 49 h 243"/>
                <a:gd name="T94" fmla="*/ 46 w 190"/>
                <a:gd name="T95" fmla="*/ 33 h 243"/>
                <a:gd name="T96" fmla="*/ 55 w 190"/>
                <a:gd name="T97" fmla="*/ 19 h 243"/>
                <a:gd name="T98" fmla="*/ 67 w 190"/>
                <a:gd name="T99" fmla="*/ 6 h 243"/>
                <a:gd name="T100" fmla="*/ 78 w 190"/>
                <a:gd name="T101" fmla="*/ 5 h 243"/>
                <a:gd name="T102" fmla="*/ 77 w 190"/>
                <a:gd name="T103" fmla="*/ 5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0" h="243">
                  <a:moveTo>
                    <a:pt x="76" y="78"/>
                  </a:moveTo>
                  <a:lnTo>
                    <a:pt x="84" y="72"/>
                  </a:lnTo>
                  <a:lnTo>
                    <a:pt x="92" y="66"/>
                  </a:lnTo>
                  <a:lnTo>
                    <a:pt x="100" y="60"/>
                  </a:lnTo>
                  <a:lnTo>
                    <a:pt x="108" y="56"/>
                  </a:lnTo>
                  <a:lnTo>
                    <a:pt x="117" y="52"/>
                  </a:lnTo>
                  <a:lnTo>
                    <a:pt x="125" y="49"/>
                  </a:lnTo>
                  <a:lnTo>
                    <a:pt x="135" y="47"/>
                  </a:lnTo>
                  <a:lnTo>
                    <a:pt x="143" y="45"/>
                  </a:lnTo>
                  <a:lnTo>
                    <a:pt x="153" y="49"/>
                  </a:lnTo>
                  <a:lnTo>
                    <a:pt x="165" y="55"/>
                  </a:lnTo>
                  <a:lnTo>
                    <a:pt x="171" y="61"/>
                  </a:lnTo>
                  <a:lnTo>
                    <a:pt x="175" y="71"/>
                  </a:lnTo>
                  <a:lnTo>
                    <a:pt x="170" y="75"/>
                  </a:lnTo>
                  <a:lnTo>
                    <a:pt x="163" y="83"/>
                  </a:lnTo>
                  <a:lnTo>
                    <a:pt x="154" y="93"/>
                  </a:lnTo>
                  <a:lnTo>
                    <a:pt x="144" y="104"/>
                  </a:lnTo>
                  <a:lnTo>
                    <a:pt x="133" y="117"/>
                  </a:lnTo>
                  <a:lnTo>
                    <a:pt x="122" y="129"/>
                  </a:lnTo>
                  <a:lnTo>
                    <a:pt x="110" y="141"/>
                  </a:lnTo>
                  <a:lnTo>
                    <a:pt x="101" y="152"/>
                  </a:lnTo>
                  <a:lnTo>
                    <a:pt x="97" y="157"/>
                  </a:lnTo>
                  <a:lnTo>
                    <a:pt x="93" y="162"/>
                  </a:lnTo>
                  <a:lnTo>
                    <a:pt x="90" y="165"/>
                  </a:lnTo>
                  <a:lnTo>
                    <a:pt x="86" y="169"/>
                  </a:lnTo>
                  <a:lnTo>
                    <a:pt x="99" y="165"/>
                  </a:lnTo>
                  <a:lnTo>
                    <a:pt x="113" y="163"/>
                  </a:lnTo>
                  <a:lnTo>
                    <a:pt x="129" y="160"/>
                  </a:lnTo>
                  <a:lnTo>
                    <a:pt x="145" y="158"/>
                  </a:lnTo>
                  <a:lnTo>
                    <a:pt x="160" y="159"/>
                  </a:lnTo>
                  <a:lnTo>
                    <a:pt x="174" y="162"/>
                  </a:lnTo>
                  <a:lnTo>
                    <a:pt x="184" y="167"/>
                  </a:lnTo>
                  <a:lnTo>
                    <a:pt x="190" y="177"/>
                  </a:lnTo>
                  <a:lnTo>
                    <a:pt x="190" y="186"/>
                  </a:lnTo>
                  <a:lnTo>
                    <a:pt x="189" y="194"/>
                  </a:lnTo>
                  <a:lnTo>
                    <a:pt x="184" y="201"/>
                  </a:lnTo>
                  <a:lnTo>
                    <a:pt x="178" y="208"/>
                  </a:lnTo>
                  <a:lnTo>
                    <a:pt x="175" y="211"/>
                  </a:lnTo>
                  <a:lnTo>
                    <a:pt x="170" y="213"/>
                  </a:lnTo>
                  <a:lnTo>
                    <a:pt x="166" y="216"/>
                  </a:lnTo>
                  <a:lnTo>
                    <a:pt x="161" y="219"/>
                  </a:lnTo>
                  <a:lnTo>
                    <a:pt x="155" y="221"/>
                  </a:lnTo>
                  <a:lnTo>
                    <a:pt x="150" y="224"/>
                  </a:lnTo>
                  <a:lnTo>
                    <a:pt x="144" y="226"/>
                  </a:lnTo>
                  <a:lnTo>
                    <a:pt x="138" y="228"/>
                  </a:lnTo>
                  <a:lnTo>
                    <a:pt x="116" y="234"/>
                  </a:lnTo>
                  <a:lnTo>
                    <a:pt x="92" y="238"/>
                  </a:lnTo>
                  <a:lnTo>
                    <a:pt x="69" y="241"/>
                  </a:lnTo>
                  <a:lnTo>
                    <a:pt x="47" y="242"/>
                  </a:lnTo>
                  <a:lnTo>
                    <a:pt x="29" y="243"/>
                  </a:lnTo>
                  <a:lnTo>
                    <a:pt x="13" y="243"/>
                  </a:lnTo>
                  <a:lnTo>
                    <a:pt x="3" y="242"/>
                  </a:lnTo>
                  <a:lnTo>
                    <a:pt x="0" y="241"/>
                  </a:lnTo>
                  <a:lnTo>
                    <a:pt x="7" y="236"/>
                  </a:lnTo>
                  <a:lnTo>
                    <a:pt x="22" y="232"/>
                  </a:lnTo>
                  <a:lnTo>
                    <a:pt x="44" y="226"/>
                  </a:lnTo>
                  <a:lnTo>
                    <a:pt x="69" y="219"/>
                  </a:lnTo>
                  <a:lnTo>
                    <a:pt x="97" y="211"/>
                  </a:lnTo>
                  <a:lnTo>
                    <a:pt x="122" y="202"/>
                  </a:lnTo>
                  <a:lnTo>
                    <a:pt x="143" y="192"/>
                  </a:lnTo>
                  <a:lnTo>
                    <a:pt x="159" y="180"/>
                  </a:lnTo>
                  <a:lnTo>
                    <a:pt x="144" y="178"/>
                  </a:lnTo>
                  <a:lnTo>
                    <a:pt x="129" y="178"/>
                  </a:lnTo>
                  <a:lnTo>
                    <a:pt x="113" y="180"/>
                  </a:lnTo>
                  <a:lnTo>
                    <a:pt x="98" y="182"/>
                  </a:lnTo>
                  <a:lnTo>
                    <a:pt x="83" y="187"/>
                  </a:lnTo>
                  <a:lnTo>
                    <a:pt x="67" y="193"/>
                  </a:lnTo>
                  <a:lnTo>
                    <a:pt x="52" y="198"/>
                  </a:lnTo>
                  <a:lnTo>
                    <a:pt x="37" y="205"/>
                  </a:lnTo>
                  <a:lnTo>
                    <a:pt x="40" y="200"/>
                  </a:lnTo>
                  <a:lnTo>
                    <a:pt x="52" y="183"/>
                  </a:lnTo>
                  <a:lnTo>
                    <a:pt x="70" y="160"/>
                  </a:lnTo>
                  <a:lnTo>
                    <a:pt x="90" y="135"/>
                  </a:lnTo>
                  <a:lnTo>
                    <a:pt x="110" y="110"/>
                  </a:lnTo>
                  <a:lnTo>
                    <a:pt x="129" y="87"/>
                  </a:lnTo>
                  <a:lnTo>
                    <a:pt x="142" y="71"/>
                  </a:lnTo>
                  <a:lnTo>
                    <a:pt x="146" y="64"/>
                  </a:lnTo>
                  <a:lnTo>
                    <a:pt x="139" y="66"/>
                  </a:lnTo>
                  <a:lnTo>
                    <a:pt x="128" y="71"/>
                  </a:lnTo>
                  <a:lnTo>
                    <a:pt x="115" y="79"/>
                  </a:lnTo>
                  <a:lnTo>
                    <a:pt x="101" y="88"/>
                  </a:lnTo>
                  <a:lnTo>
                    <a:pt x="87" y="97"/>
                  </a:lnTo>
                  <a:lnTo>
                    <a:pt x="75" y="106"/>
                  </a:lnTo>
                  <a:lnTo>
                    <a:pt x="63" y="116"/>
                  </a:lnTo>
                  <a:lnTo>
                    <a:pt x="56" y="122"/>
                  </a:lnTo>
                  <a:lnTo>
                    <a:pt x="53" y="114"/>
                  </a:lnTo>
                  <a:lnTo>
                    <a:pt x="53" y="102"/>
                  </a:lnTo>
                  <a:lnTo>
                    <a:pt x="55" y="88"/>
                  </a:lnTo>
                  <a:lnTo>
                    <a:pt x="57" y="74"/>
                  </a:lnTo>
                  <a:lnTo>
                    <a:pt x="60" y="63"/>
                  </a:lnTo>
                  <a:lnTo>
                    <a:pt x="59" y="55"/>
                  </a:lnTo>
                  <a:lnTo>
                    <a:pt x="54" y="52"/>
                  </a:lnTo>
                  <a:lnTo>
                    <a:pt x="44" y="57"/>
                  </a:lnTo>
                  <a:lnTo>
                    <a:pt x="42" y="49"/>
                  </a:lnTo>
                  <a:lnTo>
                    <a:pt x="44" y="41"/>
                  </a:lnTo>
                  <a:lnTo>
                    <a:pt x="46" y="33"/>
                  </a:lnTo>
                  <a:lnTo>
                    <a:pt x="51" y="26"/>
                  </a:lnTo>
                  <a:lnTo>
                    <a:pt x="55" y="19"/>
                  </a:lnTo>
                  <a:lnTo>
                    <a:pt x="61" y="12"/>
                  </a:lnTo>
                  <a:lnTo>
                    <a:pt x="67" y="6"/>
                  </a:lnTo>
                  <a:lnTo>
                    <a:pt x="74" y="0"/>
                  </a:lnTo>
                  <a:lnTo>
                    <a:pt x="78" y="5"/>
                  </a:lnTo>
                  <a:lnTo>
                    <a:pt x="78" y="26"/>
                  </a:lnTo>
                  <a:lnTo>
                    <a:pt x="77" y="52"/>
                  </a:lnTo>
                  <a:lnTo>
                    <a:pt x="76" y="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176"/>
            <p:cNvSpPr>
              <a:spLocks/>
            </p:cNvSpPr>
            <p:nvPr/>
          </p:nvSpPr>
          <p:spPr bwMode="auto">
            <a:xfrm>
              <a:off x="4815" y="3011"/>
              <a:ext cx="206" cy="137"/>
            </a:xfrm>
            <a:custGeom>
              <a:avLst/>
              <a:gdLst>
                <a:gd name="T0" fmla="*/ 395 w 411"/>
                <a:gd name="T1" fmla="*/ 147 h 273"/>
                <a:gd name="T2" fmla="*/ 371 w 411"/>
                <a:gd name="T3" fmla="*/ 113 h 273"/>
                <a:gd name="T4" fmla="*/ 331 w 411"/>
                <a:gd name="T5" fmla="*/ 75 h 273"/>
                <a:gd name="T6" fmla="*/ 283 w 411"/>
                <a:gd name="T7" fmla="*/ 46 h 273"/>
                <a:gd name="T8" fmla="*/ 228 w 411"/>
                <a:gd name="T9" fmla="*/ 29 h 273"/>
                <a:gd name="T10" fmla="*/ 174 w 411"/>
                <a:gd name="T11" fmla="*/ 25 h 273"/>
                <a:gd name="T12" fmla="*/ 123 w 411"/>
                <a:gd name="T13" fmla="*/ 38 h 273"/>
                <a:gd name="T14" fmla="*/ 54 w 411"/>
                <a:gd name="T15" fmla="*/ 90 h 273"/>
                <a:gd name="T16" fmla="*/ 22 w 411"/>
                <a:gd name="T17" fmla="*/ 161 h 273"/>
                <a:gd name="T18" fmla="*/ 33 w 411"/>
                <a:gd name="T19" fmla="*/ 196 h 273"/>
                <a:gd name="T20" fmla="*/ 87 w 411"/>
                <a:gd name="T21" fmla="*/ 147 h 273"/>
                <a:gd name="T22" fmla="*/ 153 w 411"/>
                <a:gd name="T23" fmla="*/ 115 h 273"/>
                <a:gd name="T24" fmla="*/ 199 w 411"/>
                <a:gd name="T25" fmla="*/ 105 h 273"/>
                <a:gd name="T26" fmla="*/ 236 w 411"/>
                <a:gd name="T27" fmla="*/ 105 h 273"/>
                <a:gd name="T28" fmla="*/ 274 w 411"/>
                <a:gd name="T29" fmla="*/ 112 h 273"/>
                <a:gd name="T30" fmla="*/ 311 w 411"/>
                <a:gd name="T31" fmla="*/ 124 h 273"/>
                <a:gd name="T32" fmla="*/ 344 w 411"/>
                <a:gd name="T33" fmla="*/ 141 h 273"/>
                <a:gd name="T34" fmla="*/ 375 w 411"/>
                <a:gd name="T35" fmla="*/ 170 h 273"/>
                <a:gd name="T36" fmla="*/ 389 w 411"/>
                <a:gd name="T37" fmla="*/ 196 h 273"/>
                <a:gd name="T38" fmla="*/ 376 w 411"/>
                <a:gd name="T39" fmla="*/ 184 h 273"/>
                <a:gd name="T40" fmla="*/ 361 w 411"/>
                <a:gd name="T41" fmla="*/ 173 h 273"/>
                <a:gd name="T42" fmla="*/ 344 w 411"/>
                <a:gd name="T43" fmla="*/ 161 h 273"/>
                <a:gd name="T44" fmla="*/ 318 w 411"/>
                <a:gd name="T45" fmla="*/ 148 h 273"/>
                <a:gd name="T46" fmla="*/ 289 w 411"/>
                <a:gd name="T47" fmla="*/ 141 h 273"/>
                <a:gd name="T48" fmla="*/ 288 w 411"/>
                <a:gd name="T49" fmla="*/ 174 h 273"/>
                <a:gd name="T50" fmla="*/ 314 w 411"/>
                <a:gd name="T51" fmla="*/ 197 h 273"/>
                <a:gd name="T52" fmla="*/ 327 w 411"/>
                <a:gd name="T53" fmla="*/ 196 h 273"/>
                <a:gd name="T54" fmla="*/ 340 w 411"/>
                <a:gd name="T55" fmla="*/ 196 h 273"/>
                <a:gd name="T56" fmla="*/ 334 w 411"/>
                <a:gd name="T57" fmla="*/ 208 h 273"/>
                <a:gd name="T58" fmla="*/ 297 w 411"/>
                <a:gd name="T59" fmla="*/ 213 h 273"/>
                <a:gd name="T60" fmla="*/ 267 w 411"/>
                <a:gd name="T61" fmla="*/ 175 h 273"/>
                <a:gd name="T62" fmla="*/ 238 w 411"/>
                <a:gd name="T63" fmla="*/ 138 h 273"/>
                <a:gd name="T64" fmla="*/ 175 w 411"/>
                <a:gd name="T65" fmla="*/ 139 h 273"/>
                <a:gd name="T66" fmla="*/ 108 w 411"/>
                <a:gd name="T67" fmla="*/ 169 h 273"/>
                <a:gd name="T68" fmla="*/ 62 w 411"/>
                <a:gd name="T69" fmla="*/ 209 h 273"/>
                <a:gd name="T70" fmla="*/ 32 w 411"/>
                <a:gd name="T71" fmla="*/ 267 h 273"/>
                <a:gd name="T72" fmla="*/ 15 w 411"/>
                <a:gd name="T73" fmla="*/ 263 h 273"/>
                <a:gd name="T74" fmla="*/ 0 w 411"/>
                <a:gd name="T75" fmla="*/ 213 h 273"/>
                <a:gd name="T76" fmla="*/ 15 w 411"/>
                <a:gd name="T77" fmla="*/ 122 h 273"/>
                <a:gd name="T78" fmla="*/ 67 w 411"/>
                <a:gd name="T79" fmla="*/ 45 h 273"/>
                <a:gd name="T80" fmla="*/ 121 w 411"/>
                <a:gd name="T81" fmla="*/ 10 h 273"/>
                <a:gd name="T82" fmla="*/ 173 w 411"/>
                <a:gd name="T83" fmla="*/ 0 h 273"/>
                <a:gd name="T84" fmla="*/ 226 w 411"/>
                <a:gd name="T85" fmla="*/ 3 h 273"/>
                <a:gd name="T86" fmla="*/ 276 w 411"/>
                <a:gd name="T87" fmla="*/ 18 h 273"/>
                <a:gd name="T88" fmla="*/ 322 w 411"/>
                <a:gd name="T89" fmla="*/ 42 h 273"/>
                <a:gd name="T90" fmla="*/ 357 w 411"/>
                <a:gd name="T91" fmla="*/ 70 h 273"/>
                <a:gd name="T92" fmla="*/ 383 w 411"/>
                <a:gd name="T93" fmla="*/ 108 h 273"/>
                <a:gd name="T94" fmla="*/ 406 w 411"/>
                <a:gd name="T95" fmla="*/ 148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11" h="273">
                  <a:moveTo>
                    <a:pt x="411" y="159"/>
                  </a:moveTo>
                  <a:lnTo>
                    <a:pt x="403" y="154"/>
                  </a:lnTo>
                  <a:lnTo>
                    <a:pt x="395" y="147"/>
                  </a:lnTo>
                  <a:lnTo>
                    <a:pt x="387" y="137"/>
                  </a:lnTo>
                  <a:lnTo>
                    <a:pt x="380" y="127"/>
                  </a:lnTo>
                  <a:lnTo>
                    <a:pt x="371" y="113"/>
                  </a:lnTo>
                  <a:lnTo>
                    <a:pt x="359" y="99"/>
                  </a:lnTo>
                  <a:lnTo>
                    <a:pt x="346" y="86"/>
                  </a:lnTo>
                  <a:lnTo>
                    <a:pt x="331" y="75"/>
                  </a:lnTo>
                  <a:lnTo>
                    <a:pt x="317" y="64"/>
                  </a:lnTo>
                  <a:lnTo>
                    <a:pt x="300" y="54"/>
                  </a:lnTo>
                  <a:lnTo>
                    <a:pt x="283" y="46"/>
                  </a:lnTo>
                  <a:lnTo>
                    <a:pt x="265" y="39"/>
                  </a:lnTo>
                  <a:lnTo>
                    <a:pt x="246" y="33"/>
                  </a:lnTo>
                  <a:lnTo>
                    <a:pt x="228" y="29"/>
                  </a:lnTo>
                  <a:lnTo>
                    <a:pt x="209" y="26"/>
                  </a:lnTo>
                  <a:lnTo>
                    <a:pt x="191" y="25"/>
                  </a:lnTo>
                  <a:lnTo>
                    <a:pt x="174" y="25"/>
                  </a:lnTo>
                  <a:lnTo>
                    <a:pt x="155" y="28"/>
                  </a:lnTo>
                  <a:lnTo>
                    <a:pt x="139" y="32"/>
                  </a:lnTo>
                  <a:lnTo>
                    <a:pt x="123" y="38"/>
                  </a:lnTo>
                  <a:lnTo>
                    <a:pt x="95" y="53"/>
                  </a:lnTo>
                  <a:lnTo>
                    <a:pt x="72" y="70"/>
                  </a:lnTo>
                  <a:lnTo>
                    <a:pt x="54" y="90"/>
                  </a:lnTo>
                  <a:lnTo>
                    <a:pt x="39" y="112"/>
                  </a:lnTo>
                  <a:lnTo>
                    <a:pt x="27" y="136"/>
                  </a:lnTo>
                  <a:lnTo>
                    <a:pt x="22" y="161"/>
                  </a:lnTo>
                  <a:lnTo>
                    <a:pt x="18" y="188"/>
                  </a:lnTo>
                  <a:lnTo>
                    <a:pt x="21" y="214"/>
                  </a:lnTo>
                  <a:lnTo>
                    <a:pt x="33" y="196"/>
                  </a:lnTo>
                  <a:lnTo>
                    <a:pt x="49" y="178"/>
                  </a:lnTo>
                  <a:lnTo>
                    <a:pt x="68" y="162"/>
                  </a:lnTo>
                  <a:lnTo>
                    <a:pt x="87" y="147"/>
                  </a:lnTo>
                  <a:lnTo>
                    <a:pt x="109" y="135"/>
                  </a:lnTo>
                  <a:lnTo>
                    <a:pt x="131" y="123"/>
                  </a:lnTo>
                  <a:lnTo>
                    <a:pt x="153" y="115"/>
                  </a:lnTo>
                  <a:lnTo>
                    <a:pt x="175" y="108"/>
                  </a:lnTo>
                  <a:lnTo>
                    <a:pt x="186" y="106"/>
                  </a:lnTo>
                  <a:lnTo>
                    <a:pt x="199" y="105"/>
                  </a:lnTo>
                  <a:lnTo>
                    <a:pt x="212" y="103"/>
                  </a:lnTo>
                  <a:lnTo>
                    <a:pt x="223" y="103"/>
                  </a:lnTo>
                  <a:lnTo>
                    <a:pt x="236" y="105"/>
                  </a:lnTo>
                  <a:lnTo>
                    <a:pt x="249" y="106"/>
                  </a:lnTo>
                  <a:lnTo>
                    <a:pt x="261" y="108"/>
                  </a:lnTo>
                  <a:lnTo>
                    <a:pt x="274" y="112"/>
                  </a:lnTo>
                  <a:lnTo>
                    <a:pt x="287" y="115"/>
                  </a:lnTo>
                  <a:lnTo>
                    <a:pt x="299" y="118"/>
                  </a:lnTo>
                  <a:lnTo>
                    <a:pt x="311" y="124"/>
                  </a:lnTo>
                  <a:lnTo>
                    <a:pt x="322" y="129"/>
                  </a:lnTo>
                  <a:lnTo>
                    <a:pt x="334" y="136"/>
                  </a:lnTo>
                  <a:lnTo>
                    <a:pt x="344" y="141"/>
                  </a:lnTo>
                  <a:lnTo>
                    <a:pt x="355" y="148"/>
                  </a:lnTo>
                  <a:lnTo>
                    <a:pt x="365" y="156"/>
                  </a:lnTo>
                  <a:lnTo>
                    <a:pt x="375" y="170"/>
                  </a:lnTo>
                  <a:lnTo>
                    <a:pt x="382" y="179"/>
                  </a:lnTo>
                  <a:lnTo>
                    <a:pt x="387" y="188"/>
                  </a:lnTo>
                  <a:lnTo>
                    <a:pt x="389" y="196"/>
                  </a:lnTo>
                  <a:lnTo>
                    <a:pt x="384" y="192"/>
                  </a:lnTo>
                  <a:lnTo>
                    <a:pt x="380" y="189"/>
                  </a:lnTo>
                  <a:lnTo>
                    <a:pt x="376" y="184"/>
                  </a:lnTo>
                  <a:lnTo>
                    <a:pt x="372" y="181"/>
                  </a:lnTo>
                  <a:lnTo>
                    <a:pt x="367" y="176"/>
                  </a:lnTo>
                  <a:lnTo>
                    <a:pt x="361" y="173"/>
                  </a:lnTo>
                  <a:lnTo>
                    <a:pt x="357" y="169"/>
                  </a:lnTo>
                  <a:lnTo>
                    <a:pt x="351" y="166"/>
                  </a:lnTo>
                  <a:lnTo>
                    <a:pt x="344" y="161"/>
                  </a:lnTo>
                  <a:lnTo>
                    <a:pt x="335" y="156"/>
                  </a:lnTo>
                  <a:lnTo>
                    <a:pt x="327" y="153"/>
                  </a:lnTo>
                  <a:lnTo>
                    <a:pt x="318" y="148"/>
                  </a:lnTo>
                  <a:lnTo>
                    <a:pt x="307" y="145"/>
                  </a:lnTo>
                  <a:lnTo>
                    <a:pt x="298" y="143"/>
                  </a:lnTo>
                  <a:lnTo>
                    <a:pt x="289" y="141"/>
                  </a:lnTo>
                  <a:lnTo>
                    <a:pt x="280" y="140"/>
                  </a:lnTo>
                  <a:lnTo>
                    <a:pt x="282" y="156"/>
                  </a:lnTo>
                  <a:lnTo>
                    <a:pt x="288" y="174"/>
                  </a:lnTo>
                  <a:lnTo>
                    <a:pt x="296" y="189"/>
                  </a:lnTo>
                  <a:lnTo>
                    <a:pt x="308" y="197"/>
                  </a:lnTo>
                  <a:lnTo>
                    <a:pt x="314" y="197"/>
                  </a:lnTo>
                  <a:lnTo>
                    <a:pt x="319" y="197"/>
                  </a:lnTo>
                  <a:lnTo>
                    <a:pt x="322" y="197"/>
                  </a:lnTo>
                  <a:lnTo>
                    <a:pt x="327" y="196"/>
                  </a:lnTo>
                  <a:lnTo>
                    <a:pt x="331" y="196"/>
                  </a:lnTo>
                  <a:lnTo>
                    <a:pt x="335" y="194"/>
                  </a:lnTo>
                  <a:lnTo>
                    <a:pt x="340" y="196"/>
                  </a:lnTo>
                  <a:lnTo>
                    <a:pt x="345" y="196"/>
                  </a:lnTo>
                  <a:lnTo>
                    <a:pt x="342" y="204"/>
                  </a:lnTo>
                  <a:lnTo>
                    <a:pt x="334" y="208"/>
                  </a:lnTo>
                  <a:lnTo>
                    <a:pt x="323" y="212"/>
                  </a:lnTo>
                  <a:lnTo>
                    <a:pt x="315" y="215"/>
                  </a:lnTo>
                  <a:lnTo>
                    <a:pt x="297" y="213"/>
                  </a:lnTo>
                  <a:lnTo>
                    <a:pt x="283" y="204"/>
                  </a:lnTo>
                  <a:lnTo>
                    <a:pt x="274" y="191"/>
                  </a:lnTo>
                  <a:lnTo>
                    <a:pt x="267" y="175"/>
                  </a:lnTo>
                  <a:lnTo>
                    <a:pt x="260" y="160"/>
                  </a:lnTo>
                  <a:lnTo>
                    <a:pt x="251" y="147"/>
                  </a:lnTo>
                  <a:lnTo>
                    <a:pt x="238" y="138"/>
                  </a:lnTo>
                  <a:lnTo>
                    <a:pt x="220" y="135"/>
                  </a:lnTo>
                  <a:lnTo>
                    <a:pt x="198" y="135"/>
                  </a:lnTo>
                  <a:lnTo>
                    <a:pt x="175" y="139"/>
                  </a:lnTo>
                  <a:lnTo>
                    <a:pt x="152" y="147"/>
                  </a:lnTo>
                  <a:lnTo>
                    <a:pt x="129" y="158"/>
                  </a:lnTo>
                  <a:lnTo>
                    <a:pt x="108" y="169"/>
                  </a:lnTo>
                  <a:lnTo>
                    <a:pt x="90" y="183"/>
                  </a:lnTo>
                  <a:lnTo>
                    <a:pt x="74" y="196"/>
                  </a:lnTo>
                  <a:lnTo>
                    <a:pt x="62" y="209"/>
                  </a:lnTo>
                  <a:lnTo>
                    <a:pt x="46" y="234"/>
                  </a:lnTo>
                  <a:lnTo>
                    <a:pt x="37" y="253"/>
                  </a:lnTo>
                  <a:lnTo>
                    <a:pt x="32" y="267"/>
                  </a:lnTo>
                  <a:lnTo>
                    <a:pt x="31" y="273"/>
                  </a:lnTo>
                  <a:lnTo>
                    <a:pt x="22" y="270"/>
                  </a:lnTo>
                  <a:lnTo>
                    <a:pt x="15" y="263"/>
                  </a:lnTo>
                  <a:lnTo>
                    <a:pt x="9" y="253"/>
                  </a:lnTo>
                  <a:lnTo>
                    <a:pt x="4" y="244"/>
                  </a:lnTo>
                  <a:lnTo>
                    <a:pt x="0" y="213"/>
                  </a:lnTo>
                  <a:lnTo>
                    <a:pt x="0" y="183"/>
                  </a:lnTo>
                  <a:lnTo>
                    <a:pt x="6" y="152"/>
                  </a:lnTo>
                  <a:lnTo>
                    <a:pt x="15" y="122"/>
                  </a:lnTo>
                  <a:lnTo>
                    <a:pt x="29" y="94"/>
                  </a:lnTo>
                  <a:lnTo>
                    <a:pt x="46" y="69"/>
                  </a:lnTo>
                  <a:lnTo>
                    <a:pt x="67" y="45"/>
                  </a:lnTo>
                  <a:lnTo>
                    <a:pt x="90" y="25"/>
                  </a:lnTo>
                  <a:lnTo>
                    <a:pt x="105" y="17"/>
                  </a:lnTo>
                  <a:lnTo>
                    <a:pt x="121" y="10"/>
                  </a:lnTo>
                  <a:lnTo>
                    <a:pt x="138" y="5"/>
                  </a:lnTo>
                  <a:lnTo>
                    <a:pt x="155" y="2"/>
                  </a:lnTo>
                  <a:lnTo>
                    <a:pt x="173" y="0"/>
                  </a:lnTo>
                  <a:lnTo>
                    <a:pt x="190" y="0"/>
                  </a:lnTo>
                  <a:lnTo>
                    <a:pt x="207" y="1"/>
                  </a:lnTo>
                  <a:lnTo>
                    <a:pt x="226" y="3"/>
                  </a:lnTo>
                  <a:lnTo>
                    <a:pt x="243" y="7"/>
                  </a:lnTo>
                  <a:lnTo>
                    <a:pt x="260" y="13"/>
                  </a:lnTo>
                  <a:lnTo>
                    <a:pt x="276" y="18"/>
                  </a:lnTo>
                  <a:lnTo>
                    <a:pt x="292" y="25"/>
                  </a:lnTo>
                  <a:lnTo>
                    <a:pt x="307" y="33"/>
                  </a:lnTo>
                  <a:lnTo>
                    <a:pt x="322" y="42"/>
                  </a:lnTo>
                  <a:lnTo>
                    <a:pt x="336" y="52"/>
                  </a:lnTo>
                  <a:lnTo>
                    <a:pt x="349" y="62"/>
                  </a:lnTo>
                  <a:lnTo>
                    <a:pt x="357" y="70"/>
                  </a:lnTo>
                  <a:lnTo>
                    <a:pt x="365" y="82"/>
                  </a:lnTo>
                  <a:lnTo>
                    <a:pt x="374" y="94"/>
                  </a:lnTo>
                  <a:lnTo>
                    <a:pt x="383" y="108"/>
                  </a:lnTo>
                  <a:lnTo>
                    <a:pt x="393" y="123"/>
                  </a:lnTo>
                  <a:lnTo>
                    <a:pt x="399" y="137"/>
                  </a:lnTo>
                  <a:lnTo>
                    <a:pt x="406" y="148"/>
                  </a:lnTo>
                  <a:lnTo>
                    <a:pt x="411" y="1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177"/>
            <p:cNvSpPr>
              <a:spLocks/>
            </p:cNvSpPr>
            <p:nvPr/>
          </p:nvSpPr>
          <p:spPr bwMode="auto">
            <a:xfrm>
              <a:off x="4996" y="3109"/>
              <a:ext cx="62" cy="88"/>
            </a:xfrm>
            <a:custGeom>
              <a:avLst/>
              <a:gdLst>
                <a:gd name="T0" fmla="*/ 106 w 124"/>
                <a:gd name="T1" fmla="*/ 55 h 177"/>
                <a:gd name="T2" fmla="*/ 118 w 124"/>
                <a:gd name="T3" fmla="*/ 49 h 177"/>
                <a:gd name="T4" fmla="*/ 123 w 124"/>
                <a:gd name="T5" fmla="*/ 55 h 177"/>
                <a:gd name="T6" fmla="*/ 113 w 124"/>
                <a:gd name="T7" fmla="*/ 65 h 177"/>
                <a:gd name="T8" fmla="*/ 98 w 124"/>
                <a:gd name="T9" fmla="*/ 75 h 177"/>
                <a:gd name="T10" fmla="*/ 85 w 124"/>
                <a:gd name="T11" fmla="*/ 80 h 177"/>
                <a:gd name="T12" fmla="*/ 87 w 124"/>
                <a:gd name="T13" fmla="*/ 65 h 177"/>
                <a:gd name="T14" fmla="*/ 89 w 124"/>
                <a:gd name="T15" fmla="*/ 41 h 177"/>
                <a:gd name="T16" fmla="*/ 79 w 124"/>
                <a:gd name="T17" fmla="*/ 46 h 177"/>
                <a:gd name="T18" fmla="*/ 64 w 124"/>
                <a:gd name="T19" fmla="*/ 66 h 177"/>
                <a:gd name="T20" fmla="*/ 52 w 124"/>
                <a:gd name="T21" fmla="*/ 81 h 177"/>
                <a:gd name="T22" fmla="*/ 43 w 124"/>
                <a:gd name="T23" fmla="*/ 95 h 177"/>
                <a:gd name="T24" fmla="*/ 50 w 124"/>
                <a:gd name="T25" fmla="*/ 120 h 177"/>
                <a:gd name="T26" fmla="*/ 63 w 124"/>
                <a:gd name="T27" fmla="*/ 157 h 177"/>
                <a:gd name="T28" fmla="*/ 57 w 124"/>
                <a:gd name="T29" fmla="*/ 163 h 177"/>
                <a:gd name="T30" fmla="*/ 43 w 124"/>
                <a:gd name="T31" fmla="*/ 140 h 177"/>
                <a:gd name="T32" fmla="*/ 30 w 124"/>
                <a:gd name="T33" fmla="*/ 121 h 177"/>
                <a:gd name="T34" fmla="*/ 22 w 124"/>
                <a:gd name="T35" fmla="*/ 111 h 177"/>
                <a:gd name="T36" fmla="*/ 28 w 124"/>
                <a:gd name="T37" fmla="*/ 94 h 177"/>
                <a:gd name="T38" fmla="*/ 36 w 124"/>
                <a:gd name="T39" fmla="*/ 57 h 177"/>
                <a:gd name="T40" fmla="*/ 30 w 124"/>
                <a:gd name="T41" fmla="*/ 29 h 177"/>
                <a:gd name="T42" fmla="*/ 19 w 124"/>
                <a:gd name="T43" fmla="*/ 19 h 177"/>
                <a:gd name="T44" fmla="*/ 5 w 124"/>
                <a:gd name="T45" fmla="*/ 11 h 177"/>
                <a:gd name="T46" fmla="*/ 0 w 124"/>
                <a:gd name="T47" fmla="*/ 4 h 177"/>
                <a:gd name="T48" fmla="*/ 11 w 124"/>
                <a:gd name="T49" fmla="*/ 3 h 177"/>
                <a:gd name="T50" fmla="*/ 27 w 124"/>
                <a:gd name="T51" fmla="*/ 10 h 177"/>
                <a:gd name="T52" fmla="*/ 43 w 124"/>
                <a:gd name="T53" fmla="*/ 20 h 177"/>
                <a:gd name="T54" fmla="*/ 52 w 124"/>
                <a:gd name="T55" fmla="*/ 35 h 177"/>
                <a:gd name="T56" fmla="*/ 61 w 124"/>
                <a:gd name="T57" fmla="*/ 44 h 177"/>
                <a:gd name="T58" fmla="*/ 72 w 124"/>
                <a:gd name="T59" fmla="*/ 37 h 177"/>
                <a:gd name="T60" fmla="*/ 79 w 124"/>
                <a:gd name="T61" fmla="*/ 26 h 177"/>
                <a:gd name="T62" fmla="*/ 86 w 124"/>
                <a:gd name="T63" fmla="*/ 13 h 177"/>
                <a:gd name="T64" fmla="*/ 97 w 124"/>
                <a:gd name="T65" fmla="*/ 13 h 177"/>
                <a:gd name="T66" fmla="*/ 102 w 124"/>
                <a:gd name="T67" fmla="*/ 45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" h="177">
                  <a:moveTo>
                    <a:pt x="102" y="55"/>
                  </a:moveTo>
                  <a:lnTo>
                    <a:pt x="106" y="55"/>
                  </a:lnTo>
                  <a:lnTo>
                    <a:pt x="112" y="51"/>
                  </a:lnTo>
                  <a:lnTo>
                    <a:pt x="118" y="49"/>
                  </a:lnTo>
                  <a:lnTo>
                    <a:pt x="124" y="50"/>
                  </a:lnTo>
                  <a:lnTo>
                    <a:pt x="123" y="55"/>
                  </a:lnTo>
                  <a:lnTo>
                    <a:pt x="119" y="59"/>
                  </a:lnTo>
                  <a:lnTo>
                    <a:pt x="113" y="65"/>
                  </a:lnTo>
                  <a:lnTo>
                    <a:pt x="106" y="71"/>
                  </a:lnTo>
                  <a:lnTo>
                    <a:pt x="98" y="75"/>
                  </a:lnTo>
                  <a:lnTo>
                    <a:pt x="91" y="79"/>
                  </a:lnTo>
                  <a:lnTo>
                    <a:pt x="85" y="80"/>
                  </a:lnTo>
                  <a:lnTo>
                    <a:pt x="79" y="78"/>
                  </a:lnTo>
                  <a:lnTo>
                    <a:pt x="87" y="65"/>
                  </a:lnTo>
                  <a:lnTo>
                    <a:pt x="90" y="52"/>
                  </a:lnTo>
                  <a:lnTo>
                    <a:pt x="89" y="41"/>
                  </a:lnTo>
                  <a:lnTo>
                    <a:pt x="86" y="34"/>
                  </a:lnTo>
                  <a:lnTo>
                    <a:pt x="79" y="46"/>
                  </a:lnTo>
                  <a:lnTo>
                    <a:pt x="71" y="58"/>
                  </a:lnTo>
                  <a:lnTo>
                    <a:pt x="64" y="66"/>
                  </a:lnTo>
                  <a:lnTo>
                    <a:pt x="58" y="74"/>
                  </a:lnTo>
                  <a:lnTo>
                    <a:pt x="52" y="81"/>
                  </a:lnTo>
                  <a:lnTo>
                    <a:pt x="47" y="88"/>
                  </a:lnTo>
                  <a:lnTo>
                    <a:pt x="43" y="95"/>
                  </a:lnTo>
                  <a:lnTo>
                    <a:pt x="40" y="102"/>
                  </a:lnTo>
                  <a:lnTo>
                    <a:pt x="50" y="120"/>
                  </a:lnTo>
                  <a:lnTo>
                    <a:pt x="58" y="139"/>
                  </a:lnTo>
                  <a:lnTo>
                    <a:pt x="63" y="157"/>
                  </a:lnTo>
                  <a:lnTo>
                    <a:pt x="64" y="177"/>
                  </a:lnTo>
                  <a:lnTo>
                    <a:pt x="57" y="163"/>
                  </a:lnTo>
                  <a:lnTo>
                    <a:pt x="50" y="150"/>
                  </a:lnTo>
                  <a:lnTo>
                    <a:pt x="43" y="140"/>
                  </a:lnTo>
                  <a:lnTo>
                    <a:pt x="36" y="129"/>
                  </a:lnTo>
                  <a:lnTo>
                    <a:pt x="30" y="121"/>
                  </a:lnTo>
                  <a:lnTo>
                    <a:pt x="26" y="116"/>
                  </a:lnTo>
                  <a:lnTo>
                    <a:pt x="22" y="111"/>
                  </a:lnTo>
                  <a:lnTo>
                    <a:pt x="21" y="110"/>
                  </a:lnTo>
                  <a:lnTo>
                    <a:pt x="28" y="94"/>
                  </a:lnTo>
                  <a:lnTo>
                    <a:pt x="33" y="76"/>
                  </a:lnTo>
                  <a:lnTo>
                    <a:pt x="36" y="57"/>
                  </a:lnTo>
                  <a:lnTo>
                    <a:pt x="34" y="34"/>
                  </a:lnTo>
                  <a:lnTo>
                    <a:pt x="30" y="29"/>
                  </a:lnTo>
                  <a:lnTo>
                    <a:pt x="26" y="23"/>
                  </a:lnTo>
                  <a:lnTo>
                    <a:pt x="19" y="19"/>
                  </a:lnTo>
                  <a:lnTo>
                    <a:pt x="12" y="15"/>
                  </a:lnTo>
                  <a:lnTo>
                    <a:pt x="5" y="11"/>
                  </a:lnTo>
                  <a:lnTo>
                    <a:pt x="2" y="7"/>
                  </a:lnTo>
                  <a:lnTo>
                    <a:pt x="0" y="4"/>
                  </a:lnTo>
                  <a:lnTo>
                    <a:pt x="3" y="0"/>
                  </a:lnTo>
                  <a:lnTo>
                    <a:pt x="11" y="3"/>
                  </a:lnTo>
                  <a:lnTo>
                    <a:pt x="19" y="5"/>
                  </a:lnTo>
                  <a:lnTo>
                    <a:pt x="27" y="10"/>
                  </a:lnTo>
                  <a:lnTo>
                    <a:pt x="36" y="14"/>
                  </a:lnTo>
                  <a:lnTo>
                    <a:pt x="43" y="20"/>
                  </a:lnTo>
                  <a:lnTo>
                    <a:pt x="49" y="27"/>
                  </a:lnTo>
                  <a:lnTo>
                    <a:pt x="52" y="35"/>
                  </a:lnTo>
                  <a:lnTo>
                    <a:pt x="55" y="45"/>
                  </a:lnTo>
                  <a:lnTo>
                    <a:pt x="61" y="44"/>
                  </a:lnTo>
                  <a:lnTo>
                    <a:pt x="67" y="41"/>
                  </a:lnTo>
                  <a:lnTo>
                    <a:pt x="72" y="37"/>
                  </a:lnTo>
                  <a:lnTo>
                    <a:pt x="75" y="32"/>
                  </a:lnTo>
                  <a:lnTo>
                    <a:pt x="79" y="26"/>
                  </a:lnTo>
                  <a:lnTo>
                    <a:pt x="82" y="20"/>
                  </a:lnTo>
                  <a:lnTo>
                    <a:pt x="86" y="13"/>
                  </a:lnTo>
                  <a:lnTo>
                    <a:pt x="90" y="6"/>
                  </a:lnTo>
                  <a:lnTo>
                    <a:pt x="97" y="13"/>
                  </a:lnTo>
                  <a:lnTo>
                    <a:pt x="102" y="29"/>
                  </a:lnTo>
                  <a:lnTo>
                    <a:pt x="102" y="45"/>
                  </a:lnTo>
                  <a:lnTo>
                    <a:pt x="102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178"/>
            <p:cNvSpPr>
              <a:spLocks/>
            </p:cNvSpPr>
            <p:nvPr/>
          </p:nvSpPr>
          <p:spPr bwMode="auto">
            <a:xfrm>
              <a:off x="5030" y="3158"/>
              <a:ext cx="25" cy="17"/>
            </a:xfrm>
            <a:custGeom>
              <a:avLst/>
              <a:gdLst>
                <a:gd name="T0" fmla="*/ 50 w 50"/>
                <a:gd name="T1" fmla="*/ 4 h 36"/>
                <a:gd name="T2" fmla="*/ 49 w 50"/>
                <a:gd name="T3" fmla="*/ 15 h 36"/>
                <a:gd name="T4" fmla="*/ 42 w 50"/>
                <a:gd name="T5" fmla="*/ 23 h 36"/>
                <a:gd name="T6" fmla="*/ 33 w 50"/>
                <a:gd name="T7" fmla="*/ 30 h 36"/>
                <a:gd name="T8" fmla="*/ 22 w 50"/>
                <a:gd name="T9" fmla="*/ 34 h 36"/>
                <a:gd name="T10" fmla="*/ 15 w 50"/>
                <a:gd name="T11" fmla="*/ 36 h 36"/>
                <a:gd name="T12" fmla="*/ 10 w 50"/>
                <a:gd name="T13" fmla="*/ 36 h 36"/>
                <a:gd name="T14" fmla="*/ 4 w 50"/>
                <a:gd name="T15" fmla="*/ 34 h 36"/>
                <a:gd name="T16" fmla="*/ 0 w 50"/>
                <a:gd name="T17" fmla="*/ 28 h 36"/>
                <a:gd name="T18" fmla="*/ 7 w 50"/>
                <a:gd name="T19" fmla="*/ 28 h 36"/>
                <a:gd name="T20" fmla="*/ 13 w 50"/>
                <a:gd name="T21" fmla="*/ 27 h 36"/>
                <a:gd name="T22" fmla="*/ 18 w 50"/>
                <a:gd name="T23" fmla="*/ 26 h 36"/>
                <a:gd name="T24" fmla="*/ 22 w 50"/>
                <a:gd name="T25" fmla="*/ 23 h 36"/>
                <a:gd name="T26" fmla="*/ 26 w 50"/>
                <a:gd name="T27" fmla="*/ 21 h 36"/>
                <a:gd name="T28" fmla="*/ 29 w 50"/>
                <a:gd name="T29" fmla="*/ 18 h 36"/>
                <a:gd name="T30" fmla="*/ 33 w 50"/>
                <a:gd name="T31" fmla="*/ 12 h 36"/>
                <a:gd name="T32" fmla="*/ 36 w 50"/>
                <a:gd name="T33" fmla="*/ 5 h 36"/>
                <a:gd name="T34" fmla="*/ 38 w 50"/>
                <a:gd name="T35" fmla="*/ 1 h 36"/>
                <a:gd name="T36" fmla="*/ 42 w 50"/>
                <a:gd name="T37" fmla="*/ 0 h 36"/>
                <a:gd name="T38" fmla="*/ 46 w 50"/>
                <a:gd name="T39" fmla="*/ 3 h 36"/>
                <a:gd name="T40" fmla="*/ 50 w 50"/>
                <a:gd name="T41" fmla="*/ 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0" h="36">
                  <a:moveTo>
                    <a:pt x="50" y="4"/>
                  </a:moveTo>
                  <a:lnTo>
                    <a:pt x="49" y="15"/>
                  </a:lnTo>
                  <a:lnTo>
                    <a:pt x="42" y="23"/>
                  </a:lnTo>
                  <a:lnTo>
                    <a:pt x="33" y="30"/>
                  </a:lnTo>
                  <a:lnTo>
                    <a:pt x="22" y="34"/>
                  </a:lnTo>
                  <a:lnTo>
                    <a:pt x="15" y="36"/>
                  </a:lnTo>
                  <a:lnTo>
                    <a:pt x="10" y="36"/>
                  </a:lnTo>
                  <a:lnTo>
                    <a:pt x="4" y="34"/>
                  </a:lnTo>
                  <a:lnTo>
                    <a:pt x="0" y="28"/>
                  </a:lnTo>
                  <a:lnTo>
                    <a:pt x="7" y="28"/>
                  </a:lnTo>
                  <a:lnTo>
                    <a:pt x="13" y="27"/>
                  </a:lnTo>
                  <a:lnTo>
                    <a:pt x="18" y="26"/>
                  </a:lnTo>
                  <a:lnTo>
                    <a:pt x="22" y="23"/>
                  </a:lnTo>
                  <a:lnTo>
                    <a:pt x="26" y="21"/>
                  </a:lnTo>
                  <a:lnTo>
                    <a:pt x="29" y="18"/>
                  </a:lnTo>
                  <a:lnTo>
                    <a:pt x="33" y="12"/>
                  </a:lnTo>
                  <a:lnTo>
                    <a:pt x="36" y="5"/>
                  </a:lnTo>
                  <a:lnTo>
                    <a:pt x="38" y="1"/>
                  </a:lnTo>
                  <a:lnTo>
                    <a:pt x="42" y="0"/>
                  </a:lnTo>
                  <a:lnTo>
                    <a:pt x="46" y="3"/>
                  </a:lnTo>
                  <a:lnTo>
                    <a:pt x="5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179"/>
            <p:cNvSpPr>
              <a:spLocks/>
            </p:cNvSpPr>
            <p:nvPr/>
          </p:nvSpPr>
          <p:spPr bwMode="auto">
            <a:xfrm>
              <a:off x="4910" y="3131"/>
              <a:ext cx="43" cy="39"/>
            </a:xfrm>
            <a:custGeom>
              <a:avLst/>
              <a:gdLst>
                <a:gd name="T0" fmla="*/ 86 w 86"/>
                <a:gd name="T1" fmla="*/ 39 h 80"/>
                <a:gd name="T2" fmla="*/ 77 w 86"/>
                <a:gd name="T3" fmla="*/ 36 h 80"/>
                <a:gd name="T4" fmla="*/ 68 w 86"/>
                <a:gd name="T5" fmla="*/ 31 h 80"/>
                <a:gd name="T6" fmla="*/ 57 w 86"/>
                <a:gd name="T7" fmla="*/ 27 h 80"/>
                <a:gd name="T8" fmla="*/ 48 w 86"/>
                <a:gd name="T9" fmla="*/ 23 h 80"/>
                <a:gd name="T10" fmla="*/ 39 w 86"/>
                <a:gd name="T11" fmla="*/ 21 h 80"/>
                <a:gd name="T12" fmla="*/ 31 w 86"/>
                <a:gd name="T13" fmla="*/ 21 h 80"/>
                <a:gd name="T14" fmla="*/ 25 w 86"/>
                <a:gd name="T15" fmla="*/ 24 h 80"/>
                <a:gd name="T16" fmla="*/ 20 w 86"/>
                <a:gd name="T17" fmla="*/ 30 h 80"/>
                <a:gd name="T18" fmla="*/ 24 w 86"/>
                <a:gd name="T19" fmla="*/ 40 h 80"/>
                <a:gd name="T20" fmla="*/ 30 w 86"/>
                <a:gd name="T21" fmla="*/ 53 h 80"/>
                <a:gd name="T22" fmla="*/ 35 w 86"/>
                <a:gd name="T23" fmla="*/ 67 h 80"/>
                <a:gd name="T24" fmla="*/ 38 w 86"/>
                <a:gd name="T25" fmla="*/ 80 h 80"/>
                <a:gd name="T26" fmla="*/ 33 w 86"/>
                <a:gd name="T27" fmla="*/ 78 h 80"/>
                <a:gd name="T28" fmla="*/ 26 w 86"/>
                <a:gd name="T29" fmla="*/ 73 h 80"/>
                <a:gd name="T30" fmla="*/ 18 w 86"/>
                <a:gd name="T31" fmla="*/ 63 h 80"/>
                <a:gd name="T32" fmla="*/ 10 w 86"/>
                <a:gd name="T33" fmla="*/ 53 h 80"/>
                <a:gd name="T34" fmla="*/ 3 w 86"/>
                <a:gd name="T35" fmla="*/ 42 h 80"/>
                <a:gd name="T36" fmla="*/ 0 w 86"/>
                <a:gd name="T37" fmla="*/ 29 h 80"/>
                <a:gd name="T38" fmla="*/ 1 w 86"/>
                <a:gd name="T39" fmla="*/ 17 h 80"/>
                <a:gd name="T40" fmla="*/ 7 w 86"/>
                <a:gd name="T41" fmla="*/ 7 h 80"/>
                <a:gd name="T42" fmla="*/ 16 w 86"/>
                <a:gd name="T43" fmla="*/ 1 h 80"/>
                <a:gd name="T44" fmla="*/ 27 w 86"/>
                <a:gd name="T45" fmla="*/ 0 h 80"/>
                <a:gd name="T46" fmla="*/ 40 w 86"/>
                <a:gd name="T47" fmla="*/ 2 h 80"/>
                <a:gd name="T48" fmla="*/ 54 w 86"/>
                <a:gd name="T49" fmla="*/ 7 h 80"/>
                <a:gd name="T50" fmla="*/ 66 w 86"/>
                <a:gd name="T51" fmla="*/ 15 h 80"/>
                <a:gd name="T52" fmla="*/ 77 w 86"/>
                <a:gd name="T53" fmla="*/ 23 h 80"/>
                <a:gd name="T54" fmla="*/ 84 w 86"/>
                <a:gd name="T55" fmla="*/ 31 h 80"/>
                <a:gd name="T56" fmla="*/ 86 w 86"/>
                <a:gd name="T57" fmla="*/ 39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6" h="80">
                  <a:moveTo>
                    <a:pt x="86" y="39"/>
                  </a:moveTo>
                  <a:lnTo>
                    <a:pt x="77" y="36"/>
                  </a:lnTo>
                  <a:lnTo>
                    <a:pt x="68" y="31"/>
                  </a:lnTo>
                  <a:lnTo>
                    <a:pt x="57" y="27"/>
                  </a:lnTo>
                  <a:lnTo>
                    <a:pt x="48" y="23"/>
                  </a:lnTo>
                  <a:lnTo>
                    <a:pt x="39" y="21"/>
                  </a:lnTo>
                  <a:lnTo>
                    <a:pt x="31" y="21"/>
                  </a:lnTo>
                  <a:lnTo>
                    <a:pt x="25" y="24"/>
                  </a:lnTo>
                  <a:lnTo>
                    <a:pt x="20" y="30"/>
                  </a:lnTo>
                  <a:lnTo>
                    <a:pt x="24" y="40"/>
                  </a:lnTo>
                  <a:lnTo>
                    <a:pt x="30" y="53"/>
                  </a:lnTo>
                  <a:lnTo>
                    <a:pt x="35" y="67"/>
                  </a:lnTo>
                  <a:lnTo>
                    <a:pt x="38" y="80"/>
                  </a:lnTo>
                  <a:lnTo>
                    <a:pt x="33" y="78"/>
                  </a:lnTo>
                  <a:lnTo>
                    <a:pt x="26" y="73"/>
                  </a:lnTo>
                  <a:lnTo>
                    <a:pt x="18" y="63"/>
                  </a:lnTo>
                  <a:lnTo>
                    <a:pt x="10" y="53"/>
                  </a:lnTo>
                  <a:lnTo>
                    <a:pt x="3" y="42"/>
                  </a:lnTo>
                  <a:lnTo>
                    <a:pt x="0" y="29"/>
                  </a:lnTo>
                  <a:lnTo>
                    <a:pt x="1" y="17"/>
                  </a:lnTo>
                  <a:lnTo>
                    <a:pt x="7" y="7"/>
                  </a:lnTo>
                  <a:lnTo>
                    <a:pt x="16" y="1"/>
                  </a:lnTo>
                  <a:lnTo>
                    <a:pt x="27" y="0"/>
                  </a:lnTo>
                  <a:lnTo>
                    <a:pt x="40" y="2"/>
                  </a:lnTo>
                  <a:lnTo>
                    <a:pt x="54" y="7"/>
                  </a:lnTo>
                  <a:lnTo>
                    <a:pt x="66" y="15"/>
                  </a:lnTo>
                  <a:lnTo>
                    <a:pt x="77" y="23"/>
                  </a:lnTo>
                  <a:lnTo>
                    <a:pt x="84" y="31"/>
                  </a:lnTo>
                  <a:lnTo>
                    <a:pt x="86" y="3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Freeform 180"/>
            <p:cNvSpPr>
              <a:spLocks/>
            </p:cNvSpPr>
            <p:nvPr/>
          </p:nvSpPr>
          <p:spPr bwMode="auto">
            <a:xfrm>
              <a:off x="5406" y="3278"/>
              <a:ext cx="90" cy="24"/>
            </a:xfrm>
            <a:custGeom>
              <a:avLst/>
              <a:gdLst>
                <a:gd name="T0" fmla="*/ 122 w 181"/>
                <a:gd name="T1" fmla="*/ 25 h 48"/>
                <a:gd name="T2" fmla="*/ 129 w 181"/>
                <a:gd name="T3" fmla="*/ 30 h 48"/>
                <a:gd name="T4" fmla="*/ 137 w 181"/>
                <a:gd name="T5" fmla="*/ 32 h 48"/>
                <a:gd name="T6" fmla="*/ 147 w 181"/>
                <a:gd name="T7" fmla="*/ 33 h 48"/>
                <a:gd name="T8" fmla="*/ 155 w 181"/>
                <a:gd name="T9" fmla="*/ 34 h 48"/>
                <a:gd name="T10" fmla="*/ 163 w 181"/>
                <a:gd name="T11" fmla="*/ 37 h 48"/>
                <a:gd name="T12" fmla="*/ 171 w 181"/>
                <a:gd name="T13" fmla="*/ 39 h 48"/>
                <a:gd name="T14" fmla="*/ 176 w 181"/>
                <a:gd name="T15" fmla="*/ 42 h 48"/>
                <a:gd name="T16" fmla="*/ 181 w 181"/>
                <a:gd name="T17" fmla="*/ 48 h 48"/>
                <a:gd name="T18" fmla="*/ 168 w 181"/>
                <a:gd name="T19" fmla="*/ 47 h 48"/>
                <a:gd name="T20" fmla="*/ 156 w 181"/>
                <a:gd name="T21" fmla="*/ 47 h 48"/>
                <a:gd name="T22" fmla="*/ 143 w 181"/>
                <a:gd name="T23" fmla="*/ 46 h 48"/>
                <a:gd name="T24" fmla="*/ 129 w 181"/>
                <a:gd name="T25" fmla="*/ 45 h 48"/>
                <a:gd name="T26" fmla="*/ 115 w 181"/>
                <a:gd name="T27" fmla="*/ 45 h 48"/>
                <a:gd name="T28" fmla="*/ 100 w 181"/>
                <a:gd name="T29" fmla="*/ 44 h 48"/>
                <a:gd name="T30" fmla="*/ 83 w 181"/>
                <a:gd name="T31" fmla="*/ 42 h 48"/>
                <a:gd name="T32" fmla="*/ 66 w 181"/>
                <a:gd name="T33" fmla="*/ 41 h 48"/>
                <a:gd name="T34" fmla="*/ 64 w 181"/>
                <a:gd name="T35" fmla="*/ 40 h 48"/>
                <a:gd name="T36" fmla="*/ 65 w 181"/>
                <a:gd name="T37" fmla="*/ 38 h 48"/>
                <a:gd name="T38" fmla="*/ 68 w 181"/>
                <a:gd name="T39" fmla="*/ 34 h 48"/>
                <a:gd name="T40" fmla="*/ 75 w 181"/>
                <a:gd name="T41" fmla="*/ 31 h 48"/>
                <a:gd name="T42" fmla="*/ 82 w 181"/>
                <a:gd name="T43" fmla="*/ 27 h 48"/>
                <a:gd name="T44" fmla="*/ 89 w 181"/>
                <a:gd name="T45" fmla="*/ 24 h 48"/>
                <a:gd name="T46" fmla="*/ 95 w 181"/>
                <a:gd name="T47" fmla="*/ 21 h 48"/>
                <a:gd name="T48" fmla="*/ 98 w 181"/>
                <a:gd name="T49" fmla="*/ 18 h 48"/>
                <a:gd name="T50" fmla="*/ 88 w 181"/>
                <a:gd name="T51" fmla="*/ 18 h 48"/>
                <a:gd name="T52" fmla="*/ 74 w 181"/>
                <a:gd name="T53" fmla="*/ 18 h 48"/>
                <a:gd name="T54" fmla="*/ 58 w 181"/>
                <a:gd name="T55" fmla="*/ 18 h 48"/>
                <a:gd name="T56" fmla="*/ 42 w 181"/>
                <a:gd name="T57" fmla="*/ 18 h 48"/>
                <a:gd name="T58" fmla="*/ 26 w 181"/>
                <a:gd name="T59" fmla="*/ 18 h 48"/>
                <a:gd name="T60" fmla="*/ 13 w 181"/>
                <a:gd name="T61" fmla="*/ 18 h 48"/>
                <a:gd name="T62" fmla="*/ 4 w 181"/>
                <a:gd name="T63" fmla="*/ 17 h 48"/>
                <a:gd name="T64" fmla="*/ 0 w 181"/>
                <a:gd name="T65" fmla="*/ 15 h 48"/>
                <a:gd name="T66" fmla="*/ 15 w 181"/>
                <a:gd name="T67" fmla="*/ 9 h 48"/>
                <a:gd name="T68" fmla="*/ 30 w 181"/>
                <a:gd name="T69" fmla="*/ 4 h 48"/>
                <a:gd name="T70" fmla="*/ 45 w 181"/>
                <a:gd name="T71" fmla="*/ 1 h 48"/>
                <a:gd name="T72" fmla="*/ 61 w 181"/>
                <a:gd name="T73" fmla="*/ 0 h 48"/>
                <a:gd name="T74" fmla="*/ 77 w 181"/>
                <a:gd name="T75" fmla="*/ 0 h 48"/>
                <a:gd name="T76" fmla="*/ 94 w 181"/>
                <a:gd name="T77" fmla="*/ 1 h 48"/>
                <a:gd name="T78" fmla="*/ 110 w 181"/>
                <a:gd name="T79" fmla="*/ 3 h 48"/>
                <a:gd name="T80" fmla="*/ 126 w 181"/>
                <a:gd name="T81" fmla="*/ 7 h 48"/>
                <a:gd name="T82" fmla="*/ 126 w 181"/>
                <a:gd name="T83" fmla="*/ 9 h 48"/>
                <a:gd name="T84" fmla="*/ 125 w 181"/>
                <a:gd name="T85" fmla="*/ 15 h 48"/>
                <a:gd name="T86" fmla="*/ 123 w 181"/>
                <a:gd name="T87" fmla="*/ 22 h 48"/>
                <a:gd name="T88" fmla="*/ 122 w 181"/>
                <a:gd name="T89" fmla="*/ 25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81" h="48">
                  <a:moveTo>
                    <a:pt x="122" y="25"/>
                  </a:moveTo>
                  <a:lnTo>
                    <a:pt x="129" y="30"/>
                  </a:lnTo>
                  <a:lnTo>
                    <a:pt x="137" y="32"/>
                  </a:lnTo>
                  <a:lnTo>
                    <a:pt x="147" y="33"/>
                  </a:lnTo>
                  <a:lnTo>
                    <a:pt x="155" y="34"/>
                  </a:lnTo>
                  <a:lnTo>
                    <a:pt x="163" y="37"/>
                  </a:lnTo>
                  <a:lnTo>
                    <a:pt x="171" y="39"/>
                  </a:lnTo>
                  <a:lnTo>
                    <a:pt x="176" y="42"/>
                  </a:lnTo>
                  <a:lnTo>
                    <a:pt x="181" y="48"/>
                  </a:lnTo>
                  <a:lnTo>
                    <a:pt x="168" y="47"/>
                  </a:lnTo>
                  <a:lnTo>
                    <a:pt x="156" y="47"/>
                  </a:lnTo>
                  <a:lnTo>
                    <a:pt x="143" y="46"/>
                  </a:lnTo>
                  <a:lnTo>
                    <a:pt x="129" y="45"/>
                  </a:lnTo>
                  <a:lnTo>
                    <a:pt x="115" y="45"/>
                  </a:lnTo>
                  <a:lnTo>
                    <a:pt x="100" y="44"/>
                  </a:lnTo>
                  <a:lnTo>
                    <a:pt x="83" y="42"/>
                  </a:lnTo>
                  <a:lnTo>
                    <a:pt x="66" y="41"/>
                  </a:lnTo>
                  <a:lnTo>
                    <a:pt x="64" y="40"/>
                  </a:lnTo>
                  <a:lnTo>
                    <a:pt x="65" y="38"/>
                  </a:lnTo>
                  <a:lnTo>
                    <a:pt x="68" y="34"/>
                  </a:lnTo>
                  <a:lnTo>
                    <a:pt x="75" y="31"/>
                  </a:lnTo>
                  <a:lnTo>
                    <a:pt x="82" y="27"/>
                  </a:lnTo>
                  <a:lnTo>
                    <a:pt x="89" y="24"/>
                  </a:lnTo>
                  <a:lnTo>
                    <a:pt x="95" y="21"/>
                  </a:lnTo>
                  <a:lnTo>
                    <a:pt x="98" y="18"/>
                  </a:lnTo>
                  <a:lnTo>
                    <a:pt x="88" y="18"/>
                  </a:lnTo>
                  <a:lnTo>
                    <a:pt x="74" y="18"/>
                  </a:lnTo>
                  <a:lnTo>
                    <a:pt x="58" y="18"/>
                  </a:lnTo>
                  <a:lnTo>
                    <a:pt x="42" y="18"/>
                  </a:lnTo>
                  <a:lnTo>
                    <a:pt x="26" y="18"/>
                  </a:lnTo>
                  <a:lnTo>
                    <a:pt x="13" y="18"/>
                  </a:lnTo>
                  <a:lnTo>
                    <a:pt x="4" y="17"/>
                  </a:lnTo>
                  <a:lnTo>
                    <a:pt x="0" y="15"/>
                  </a:lnTo>
                  <a:lnTo>
                    <a:pt x="15" y="9"/>
                  </a:lnTo>
                  <a:lnTo>
                    <a:pt x="30" y="4"/>
                  </a:lnTo>
                  <a:lnTo>
                    <a:pt x="45" y="1"/>
                  </a:lnTo>
                  <a:lnTo>
                    <a:pt x="61" y="0"/>
                  </a:lnTo>
                  <a:lnTo>
                    <a:pt x="77" y="0"/>
                  </a:lnTo>
                  <a:lnTo>
                    <a:pt x="94" y="1"/>
                  </a:lnTo>
                  <a:lnTo>
                    <a:pt x="110" y="3"/>
                  </a:lnTo>
                  <a:lnTo>
                    <a:pt x="126" y="7"/>
                  </a:lnTo>
                  <a:lnTo>
                    <a:pt x="126" y="9"/>
                  </a:lnTo>
                  <a:lnTo>
                    <a:pt x="125" y="15"/>
                  </a:lnTo>
                  <a:lnTo>
                    <a:pt x="123" y="22"/>
                  </a:lnTo>
                  <a:lnTo>
                    <a:pt x="122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181"/>
            <p:cNvSpPr>
              <a:spLocks/>
            </p:cNvSpPr>
            <p:nvPr/>
          </p:nvSpPr>
          <p:spPr bwMode="auto">
            <a:xfrm>
              <a:off x="5222" y="3311"/>
              <a:ext cx="287" cy="66"/>
            </a:xfrm>
            <a:custGeom>
              <a:avLst/>
              <a:gdLst>
                <a:gd name="T0" fmla="*/ 572 w 575"/>
                <a:gd name="T1" fmla="*/ 3 h 134"/>
                <a:gd name="T2" fmla="*/ 558 w 575"/>
                <a:gd name="T3" fmla="*/ 11 h 134"/>
                <a:gd name="T4" fmla="*/ 538 w 575"/>
                <a:gd name="T5" fmla="*/ 19 h 134"/>
                <a:gd name="T6" fmla="*/ 510 w 575"/>
                <a:gd name="T7" fmla="*/ 28 h 134"/>
                <a:gd name="T8" fmla="*/ 479 w 575"/>
                <a:gd name="T9" fmla="*/ 37 h 134"/>
                <a:gd name="T10" fmla="*/ 447 w 575"/>
                <a:gd name="T11" fmla="*/ 48 h 134"/>
                <a:gd name="T12" fmla="*/ 416 w 575"/>
                <a:gd name="T13" fmla="*/ 57 h 134"/>
                <a:gd name="T14" fmla="*/ 389 w 575"/>
                <a:gd name="T15" fmla="*/ 66 h 134"/>
                <a:gd name="T16" fmla="*/ 382 w 575"/>
                <a:gd name="T17" fmla="*/ 76 h 134"/>
                <a:gd name="T18" fmla="*/ 376 w 575"/>
                <a:gd name="T19" fmla="*/ 89 h 134"/>
                <a:gd name="T20" fmla="*/ 359 w 575"/>
                <a:gd name="T21" fmla="*/ 99 h 134"/>
                <a:gd name="T22" fmla="*/ 336 w 575"/>
                <a:gd name="T23" fmla="*/ 108 h 134"/>
                <a:gd name="T24" fmla="*/ 313 w 575"/>
                <a:gd name="T25" fmla="*/ 112 h 134"/>
                <a:gd name="T26" fmla="*/ 289 w 575"/>
                <a:gd name="T27" fmla="*/ 116 h 134"/>
                <a:gd name="T28" fmla="*/ 265 w 575"/>
                <a:gd name="T29" fmla="*/ 117 h 134"/>
                <a:gd name="T30" fmla="*/ 241 w 575"/>
                <a:gd name="T31" fmla="*/ 117 h 134"/>
                <a:gd name="T32" fmla="*/ 216 w 575"/>
                <a:gd name="T33" fmla="*/ 116 h 134"/>
                <a:gd name="T34" fmla="*/ 192 w 575"/>
                <a:gd name="T35" fmla="*/ 114 h 134"/>
                <a:gd name="T36" fmla="*/ 167 w 575"/>
                <a:gd name="T37" fmla="*/ 120 h 134"/>
                <a:gd name="T38" fmla="*/ 139 w 575"/>
                <a:gd name="T39" fmla="*/ 131 h 134"/>
                <a:gd name="T40" fmla="*/ 112 w 575"/>
                <a:gd name="T41" fmla="*/ 134 h 134"/>
                <a:gd name="T42" fmla="*/ 84 w 575"/>
                <a:gd name="T43" fmla="*/ 128 h 134"/>
                <a:gd name="T44" fmla="*/ 64 w 575"/>
                <a:gd name="T45" fmla="*/ 116 h 134"/>
                <a:gd name="T46" fmla="*/ 63 w 575"/>
                <a:gd name="T47" fmla="*/ 103 h 134"/>
                <a:gd name="T48" fmla="*/ 62 w 575"/>
                <a:gd name="T49" fmla="*/ 89 h 134"/>
                <a:gd name="T50" fmla="*/ 46 w 575"/>
                <a:gd name="T51" fmla="*/ 81 h 134"/>
                <a:gd name="T52" fmla="*/ 23 w 575"/>
                <a:gd name="T53" fmla="*/ 75 h 134"/>
                <a:gd name="T54" fmla="*/ 4 w 575"/>
                <a:gd name="T55" fmla="*/ 68 h 134"/>
                <a:gd name="T56" fmla="*/ 8 w 575"/>
                <a:gd name="T57" fmla="*/ 55 h 134"/>
                <a:gd name="T58" fmla="*/ 38 w 575"/>
                <a:gd name="T59" fmla="*/ 41 h 134"/>
                <a:gd name="T60" fmla="*/ 74 w 575"/>
                <a:gd name="T61" fmla="*/ 33 h 134"/>
                <a:gd name="T62" fmla="*/ 101 w 575"/>
                <a:gd name="T63" fmla="*/ 32 h 134"/>
                <a:gd name="T64" fmla="*/ 99 w 575"/>
                <a:gd name="T65" fmla="*/ 35 h 134"/>
                <a:gd name="T66" fmla="*/ 82 w 575"/>
                <a:gd name="T67" fmla="*/ 40 h 134"/>
                <a:gd name="T68" fmla="*/ 64 w 575"/>
                <a:gd name="T69" fmla="*/ 46 h 134"/>
                <a:gd name="T70" fmla="*/ 47 w 575"/>
                <a:gd name="T71" fmla="*/ 55 h 134"/>
                <a:gd name="T72" fmla="*/ 46 w 575"/>
                <a:gd name="T73" fmla="*/ 63 h 134"/>
                <a:gd name="T74" fmla="*/ 64 w 575"/>
                <a:gd name="T75" fmla="*/ 67 h 134"/>
                <a:gd name="T76" fmla="*/ 84 w 575"/>
                <a:gd name="T77" fmla="*/ 72 h 134"/>
                <a:gd name="T78" fmla="*/ 98 w 575"/>
                <a:gd name="T79" fmla="*/ 83 h 134"/>
                <a:gd name="T80" fmla="*/ 99 w 575"/>
                <a:gd name="T81" fmla="*/ 102 h 134"/>
                <a:gd name="T82" fmla="*/ 121 w 575"/>
                <a:gd name="T83" fmla="*/ 108 h 134"/>
                <a:gd name="T84" fmla="*/ 142 w 575"/>
                <a:gd name="T85" fmla="*/ 98 h 134"/>
                <a:gd name="T86" fmla="*/ 163 w 575"/>
                <a:gd name="T87" fmla="*/ 87 h 134"/>
                <a:gd name="T88" fmla="*/ 186 w 575"/>
                <a:gd name="T89" fmla="*/ 87 h 134"/>
                <a:gd name="T90" fmla="*/ 224 w 575"/>
                <a:gd name="T91" fmla="*/ 98 h 134"/>
                <a:gd name="T92" fmla="*/ 262 w 575"/>
                <a:gd name="T93" fmla="*/ 98 h 134"/>
                <a:gd name="T94" fmla="*/ 299 w 575"/>
                <a:gd name="T95" fmla="*/ 91 h 134"/>
                <a:gd name="T96" fmla="*/ 335 w 575"/>
                <a:gd name="T97" fmla="*/ 80 h 134"/>
                <a:gd name="T98" fmla="*/ 327 w 575"/>
                <a:gd name="T99" fmla="*/ 71 h 134"/>
                <a:gd name="T100" fmla="*/ 332 w 575"/>
                <a:gd name="T101" fmla="*/ 58 h 134"/>
                <a:gd name="T102" fmla="*/ 358 w 575"/>
                <a:gd name="T103" fmla="*/ 45 h 134"/>
                <a:gd name="T104" fmla="*/ 388 w 575"/>
                <a:gd name="T105" fmla="*/ 35 h 134"/>
                <a:gd name="T106" fmla="*/ 420 w 575"/>
                <a:gd name="T107" fmla="*/ 27 h 134"/>
                <a:gd name="T108" fmla="*/ 454 w 575"/>
                <a:gd name="T109" fmla="*/ 19 h 134"/>
                <a:gd name="T110" fmla="*/ 486 w 575"/>
                <a:gd name="T111" fmla="*/ 13 h 134"/>
                <a:gd name="T112" fmla="*/ 518 w 575"/>
                <a:gd name="T113" fmla="*/ 7 h 134"/>
                <a:gd name="T114" fmla="*/ 548 w 575"/>
                <a:gd name="T115" fmla="*/ 4 h 134"/>
                <a:gd name="T116" fmla="*/ 575 w 575"/>
                <a:gd name="T117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75" h="134">
                  <a:moveTo>
                    <a:pt x="575" y="0"/>
                  </a:moveTo>
                  <a:lnTo>
                    <a:pt x="572" y="3"/>
                  </a:lnTo>
                  <a:lnTo>
                    <a:pt x="566" y="6"/>
                  </a:lnTo>
                  <a:lnTo>
                    <a:pt x="558" y="11"/>
                  </a:lnTo>
                  <a:lnTo>
                    <a:pt x="549" y="14"/>
                  </a:lnTo>
                  <a:lnTo>
                    <a:pt x="538" y="19"/>
                  </a:lnTo>
                  <a:lnTo>
                    <a:pt x="524" y="23"/>
                  </a:lnTo>
                  <a:lnTo>
                    <a:pt x="510" y="28"/>
                  </a:lnTo>
                  <a:lnTo>
                    <a:pt x="494" y="33"/>
                  </a:lnTo>
                  <a:lnTo>
                    <a:pt x="479" y="37"/>
                  </a:lnTo>
                  <a:lnTo>
                    <a:pt x="463" y="43"/>
                  </a:lnTo>
                  <a:lnTo>
                    <a:pt x="447" y="48"/>
                  </a:lnTo>
                  <a:lnTo>
                    <a:pt x="431" y="52"/>
                  </a:lnTo>
                  <a:lnTo>
                    <a:pt x="416" y="57"/>
                  </a:lnTo>
                  <a:lnTo>
                    <a:pt x="402" y="61"/>
                  </a:lnTo>
                  <a:lnTo>
                    <a:pt x="389" y="66"/>
                  </a:lnTo>
                  <a:lnTo>
                    <a:pt x="379" y="70"/>
                  </a:lnTo>
                  <a:lnTo>
                    <a:pt x="382" y="76"/>
                  </a:lnTo>
                  <a:lnTo>
                    <a:pt x="380" y="83"/>
                  </a:lnTo>
                  <a:lnTo>
                    <a:pt x="376" y="89"/>
                  </a:lnTo>
                  <a:lnTo>
                    <a:pt x="371" y="95"/>
                  </a:lnTo>
                  <a:lnTo>
                    <a:pt x="359" y="99"/>
                  </a:lnTo>
                  <a:lnTo>
                    <a:pt x="348" y="104"/>
                  </a:lnTo>
                  <a:lnTo>
                    <a:pt x="336" y="108"/>
                  </a:lnTo>
                  <a:lnTo>
                    <a:pt x="325" y="110"/>
                  </a:lnTo>
                  <a:lnTo>
                    <a:pt x="313" y="112"/>
                  </a:lnTo>
                  <a:lnTo>
                    <a:pt x="300" y="114"/>
                  </a:lnTo>
                  <a:lnTo>
                    <a:pt x="289" y="116"/>
                  </a:lnTo>
                  <a:lnTo>
                    <a:pt x="277" y="117"/>
                  </a:lnTo>
                  <a:lnTo>
                    <a:pt x="265" y="117"/>
                  </a:lnTo>
                  <a:lnTo>
                    <a:pt x="253" y="117"/>
                  </a:lnTo>
                  <a:lnTo>
                    <a:pt x="241" y="117"/>
                  </a:lnTo>
                  <a:lnTo>
                    <a:pt x="229" y="117"/>
                  </a:lnTo>
                  <a:lnTo>
                    <a:pt x="216" y="116"/>
                  </a:lnTo>
                  <a:lnTo>
                    <a:pt x="205" y="116"/>
                  </a:lnTo>
                  <a:lnTo>
                    <a:pt x="192" y="114"/>
                  </a:lnTo>
                  <a:lnTo>
                    <a:pt x="181" y="113"/>
                  </a:lnTo>
                  <a:lnTo>
                    <a:pt x="167" y="120"/>
                  </a:lnTo>
                  <a:lnTo>
                    <a:pt x="154" y="126"/>
                  </a:lnTo>
                  <a:lnTo>
                    <a:pt x="139" y="131"/>
                  </a:lnTo>
                  <a:lnTo>
                    <a:pt x="125" y="134"/>
                  </a:lnTo>
                  <a:lnTo>
                    <a:pt x="112" y="134"/>
                  </a:lnTo>
                  <a:lnTo>
                    <a:pt x="97" y="133"/>
                  </a:lnTo>
                  <a:lnTo>
                    <a:pt x="84" y="128"/>
                  </a:lnTo>
                  <a:lnTo>
                    <a:pt x="70" y="120"/>
                  </a:lnTo>
                  <a:lnTo>
                    <a:pt x="64" y="116"/>
                  </a:lnTo>
                  <a:lnTo>
                    <a:pt x="63" y="109"/>
                  </a:lnTo>
                  <a:lnTo>
                    <a:pt x="63" y="103"/>
                  </a:lnTo>
                  <a:lnTo>
                    <a:pt x="63" y="96"/>
                  </a:lnTo>
                  <a:lnTo>
                    <a:pt x="62" y="89"/>
                  </a:lnTo>
                  <a:lnTo>
                    <a:pt x="55" y="84"/>
                  </a:lnTo>
                  <a:lnTo>
                    <a:pt x="46" y="81"/>
                  </a:lnTo>
                  <a:lnTo>
                    <a:pt x="36" y="78"/>
                  </a:lnTo>
                  <a:lnTo>
                    <a:pt x="23" y="75"/>
                  </a:lnTo>
                  <a:lnTo>
                    <a:pt x="13" y="72"/>
                  </a:lnTo>
                  <a:lnTo>
                    <a:pt x="4" y="68"/>
                  </a:lnTo>
                  <a:lnTo>
                    <a:pt x="0" y="64"/>
                  </a:lnTo>
                  <a:lnTo>
                    <a:pt x="8" y="55"/>
                  </a:lnTo>
                  <a:lnTo>
                    <a:pt x="22" y="48"/>
                  </a:lnTo>
                  <a:lnTo>
                    <a:pt x="38" y="41"/>
                  </a:lnTo>
                  <a:lnTo>
                    <a:pt x="56" y="36"/>
                  </a:lnTo>
                  <a:lnTo>
                    <a:pt x="74" y="33"/>
                  </a:lnTo>
                  <a:lnTo>
                    <a:pt x="90" y="32"/>
                  </a:lnTo>
                  <a:lnTo>
                    <a:pt x="101" y="32"/>
                  </a:lnTo>
                  <a:lnTo>
                    <a:pt x="108" y="33"/>
                  </a:lnTo>
                  <a:lnTo>
                    <a:pt x="99" y="35"/>
                  </a:lnTo>
                  <a:lnTo>
                    <a:pt x="90" y="37"/>
                  </a:lnTo>
                  <a:lnTo>
                    <a:pt x="82" y="40"/>
                  </a:lnTo>
                  <a:lnTo>
                    <a:pt x="72" y="42"/>
                  </a:lnTo>
                  <a:lnTo>
                    <a:pt x="64" y="46"/>
                  </a:lnTo>
                  <a:lnTo>
                    <a:pt x="55" y="50"/>
                  </a:lnTo>
                  <a:lnTo>
                    <a:pt x="47" y="55"/>
                  </a:lnTo>
                  <a:lnTo>
                    <a:pt x="38" y="59"/>
                  </a:lnTo>
                  <a:lnTo>
                    <a:pt x="46" y="63"/>
                  </a:lnTo>
                  <a:lnTo>
                    <a:pt x="55" y="65"/>
                  </a:lnTo>
                  <a:lnTo>
                    <a:pt x="64" y="67"/>
                  </a:lnTo>
                  <a:lnTo>
                    <a:pt x="75" y="68"/>
                  </a:lnTo>
                  <a:lnTo>
                    <a:pt x="84" y="72"/>
                  </a:lnTo>
                  <a:lnTo>
                    <a:pt x="92" y="76"/>
                  </a:lnTo>
                  <a:lnTo>
                    <a:pt x="98" y="83"/>
                  </a:lnTo>
                  <a:lnTo>
                    <a:pt x="101" y="93"/>
                  </a:lnTo>
                  <a:lnTo>
                    <a:pt x="99" y="102"/>
                  </a:lnTo>
                  <a:lnTo>
                    <a:pt x="110" y="108"/>
                  </a:lnTo>
                  <a:lnTo>
                    <a:pt x="121" y="108"/>
                  </a:lnTo>
                  <a:lnTo>
                    <a:pt x="131" y="104"/>
                  </a:lnTo>
                  <a:lnTo>
                    <a:pt x="142" y="98"/>
                  </a:lnTo>
                  <a:lnTo>
                    <a:pt x="152" y="93"/>
                  </a:lnTo>
                  <a:lnTo>
                    <a:pt x="163" y="87"/>
                  </a:lnTo>
                  <a:lnTo>
                    <a:pt x="175" y="84"/>
                  </a:lnTo>
                  <a:lnTo>
                    <a:pt x="186" y="87"/>
                  </a:lnTo>
                  <a:lnTo>
                    <a:pt x="205" y="95"/>
                  </a:lnTo>
                  <a:lnTo>
                    <a:pt x="224" y="98"/>
                  </a:lnTo>
                  <a:lnTo>
                    <a:pt x="243" y="99"/>
                  </a:lnTo>
                  <a:lnTo>
                    <a:pt x="262" y="98"/>
                  </a:lnTo>
                  <a:lnTo>
                    <a:pt x="281" y="95"/>
                  </a:lnTo>
                  <a:lnTo>
                    <a:pt x="299" y="91"/>
                  </a:lnTo>
                  <a:lnTo>
                    <a:pt x="317" y="86"/>
                  </a:lnTo>
                  <a:lnTo>
                    <a:pt x="335" y="80"/>
                  </a:lnTo>
                  <a:lnTo>
                    <a:pt x="330" y="76"/>
                  </a:lnTo>
                  <a:lnTo>
                    <a:pt x="327" y="71"/>
                  </a:lnTo>
                  <a:lnTo>
                    <a:pt x="327" y="64"/>
                  </a:lnTo>
                  <a:lnTo>
                    <a:pt x="332" y="58"/>
                  </a:lnTo>
                  <a:lnTo>
                    <a:pt x="344" y="52"/>
                  </a:lnTo>
                  <a:lnTo>
                    <a:pt x="358" y="45"/>
                  </a:lnTo>
                  <a:lnTo>
                    <a:pt x="373" y="41"/>
                  </a:lnTo>
                  <a:lnTo>
                    <a:pt x="388" y="35"/>
                  </a:lnTo>
                  <a:lnTo>
                    <a:pt x="404" y="30"/>
                  </a:lnTo>
                  <a:lnTo>
                    <a:pt x="420" y="27"/>
                  </a:lnTo>
                  <a:lnTo>
                    <a:pt x="436" y="22"/>
                  </a:lnTo>
                  <a:lnTo>
                    <a:pt x="454" y="19"/>
                  </a:lnTo>
                  <a:lnTo>
                    <a:pt x="470" y="15"/>
                  </a:lnTo>
                  <a:lnTo>
                    <a:pt x="486" y="13"/>
                  </a:lnTo>
                  <a:lnTo>
                    <a:pt x="502" y="10"/>
                  </a:lnTo>
                  <a:lnTo>
                    <a:pt x="518" y="7"/>
                  </a:lnTo>
                  <a:lnTo>
                    <a:pt x="533" y="5"/>
                  </a:lnTo>
                  <a:lnTo>
                    <a:pt x="548" y="4"/>
                  </a:lnTo>
                  <a:lnTo>
                    <a:pt x="562" y="2"/>
                  </a:lnTo>
                  <a:lnTo>
                    <a:pt x="5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Freeform 182"/>
            <p:cNvSpPr>
              <a:spLocks/>
            </p:cNvSpPr>
            <p:nvPr/>
          </p:nvSpPr>
          <p:spPr bwMode="auto">
            <a:xfrm>
              <a:off x="5360" y="3273"/>
              <a:ext cx="17" cy="57"/>
            </a:xfrm>
            <a:custGeom>
              <a:avLst/>
              <a:gdLst>
                <a:gd name="T0" fmla="*/ 20 w 34"/>
                <a:gd name="T1" fmla="*/ 3 h 114"/>
                <a:gd name="T2" fmla="*/ 24 w 34"/>
                <a:gd name="T3" fmla="*/ 27 h 114"/>
                <a:gd name="T4" fmla="*/ 29 w 34"/>
                <a:gd name="T5" fmla="*/ 49 h 114"/>
                <a:gd name="T6" fmla="*/ 31 w 34"/>
                <a:gd name="T7" fmla="*/ 72 h 114"/>
                <a:gd name="T8" fmla="*/ 34 w 34"/>
                <a:gd name="T9" fmla="*/ 96 h 114"/>
                <a:gd name="T10" fmla="*/ 31 w 34"/>
                <a:gd name="T11" fmla="*/ 109 h 114"/>
                <a:gd name="T12" fmla="*/ 28 w 34"/>
                <a:gd name="T13" fmla="*/ 113 h 114"/>
                <a:gd name="T14" fmla="*/ 23 w 34"/>
                <a:gd name="T15" fmla="*/ 114 h 114"/>
                <a:gd name="T16" fmla="*/ 22 w 34"/>
                <a:gd name="T17" fmla="*/ 114 h 114"/>
                <a:gd name="T18" fmla="*/ 21 w 34"/>
                <a:gd name="T19" fmla="*/ 85 h 114"/>
                <a:gd name="T20" fmla="*/ 16 w 34"/>
                <a:gd name="T21" fmla="*/ 55 h 114"/>
                <a:gd name="T22" fmla="*/ 9 w 34"/>
                <a:gd name="T23" fmla="*/ 27 h 114"/>
                <a:gd name="T24" fmla="*/ 0 w 34"/>
                <a:gd name="T25" fmla="*/ 2 h 114"/>
                <a:gd name="T26" fmla="*/ 6 w 34"/>
                <a:gd name="T27" fmla="*/ 2 h 114"/>
                <a:gd name="T28" fmla="*/ 12 w 34"/>
                <a:gd name="T29" fmla="*/ 0 h 114"/>
                <a:gd name="T30" fmla="*/ 16 w 34"/>
                <a:gd name="T31" fmla="*/ 0 h 114"/>
                <a:gd name="T32" fmla="*/ 20 w 34"/>
                <a:gd name="T33" fmla="*/ 3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4" h="114">
                  <a:moveTo>
                    <a:pt x="20" y="3"/>
                  </a:moveTo>
                  <a:lnTo>
                    <a:pt x="24" y="27"/>
                  </a:lnTo>
                  <a:lnTo>
                    <a:pt x="29" y="49"/>
                  </a:lnTo>
                  <a:lnTo>
                    <a:pt x="31" y="72"/>
                  </a:lnTo>
                  <a:lnTo>
                    <a:pt x="34" y="96"/>
                  </a:lnTo>
                  <a:lnTo>
                    <a:pt x="31" y="109"/>
                  </a:lnTo>
                  <a:lnTo>
                    <a:pt x="28" y="113"/>
                  </a:lnTo>
                  <a:lnTo>
                    <a:pt x="23" y="114"/>
                  </a:lnTo>
                  <a:lnTo>
                    <a:pt x="22" y="114"/>
                  </a:lnTo>
                  <a:lnTo>
                    <a:pt x="21" y="85"/>
                  </a:lnTo>
                  <a:lnTo>
                    <a:pt x="16" y="55"/>
                  </a:lnTo>
                  <a:lnTo>
                    <a:pt x="9" y="27"/>
                  </a:lnTo>
                  <a:lnTo>
                    <a:pt x="0" y="2"/>
                  </a:lnTo>
                  <a:lnTo>
                    <a:pt x="6" y="2"/>
                  </a:lnTo>
                  <a:lnTo>
                    <a:pt x="12" y="0"/>
                  </a:lnTo>
                  <a:lnTo>
                    <a:pt x="16" y="0"/>
                  </a:lnTo>
                  <a:lnTo>
                    <a:pt x="20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Freeform 183"/>
            <p:cNvSpPr>
              <a:spLocks/>
            </p:cNvSpPr>
            <p:nvPr/>
          </p:nvSpPr>
          <p:spPr bwMode="auto">
            <a:xfrm>
              <a:off x="5341" y="3273"/>
              <a:ext cx="23" cy="72"/>
            </a:xfrm>
            <a:custGeom>
              <a:avLst/>
              <a:gdLst>
                <a:gd name="T0" fmla="*/ 16 w 45"/>
                <a:gd name="T1" fmla="*/ 6 h 146"/>
                <a:gd name="T2" fmla="*/ 26 w 45"/>
                <a:gd name="T3" fmla="*/ 38 h 146"/>
                <a:gd name="T4" fmla="*/ 34 w 45"/>
                <a:gd name="T5" fmla="*/ 71 h 146"/>
                <a:gd name="T6" fmla="*/ 41 w 45"/>
                <a:gd name="T7" fmla="*/ 103 h 146"/>
                <a:gd name="T8" fmla="*/ 45 w 45"/>
                <a:gd name="T9" fmla="*/ 135 h 146"/>
                <a:gd name="T10" fmla="*/ 45 w 45"/>
                <a:gd name="T11" fmla="*/ 140 h 146"/>
                <a:gd name="T12" fmla="*/ 44 w 45"/>
                <a:gd name="T13" fmla="*/ 143 h 146"/>
                <a:gd name="T14" fmla="*/ 41 w 45"/>
                <a:gd name="T15" fmla="*/ 146 h 146"/>
                <a:gd name="T16" fmla="*/ 35 w 45"/>
                <a:gd name="T17" fmla="*/ 146 h 146"/>
                <a:gd name="T18" fmla="*/ 0 w 45"/>
                <a:gd name="T19" fmla="*/ 9 h 146"/>
                <a:gd name="T20" fmla="*/ 0 w 45"/>
                <a:gd name="T21" fmla="*/ 2 h 146"/>
                <a:gd name="T22" fmla="*/ 5 w 45"/>
                <a:gd name="T23" fmla="*/ 0 h 146"/>
                <a:gd name="T24" fmla="*/ 11 w 45"/>
                <a:gd name="T25" fmla="*/ 3 h 146"/>
                <a:gd name="T26" fmla="*/ 16 w 45"/>
                <a:gd name="T27" fmla="*/ 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5" h="146">
                  <a:moveTo>
                    <a:pt x="16" y="6"/>
                  </a:moveTo>
                  <a:lnTo>
                    <a:pt x="26" y="38"/>
                  </a:lnTo>
                  <a:lnTo>
                    <a:pt x="34" y="71"/>
                  </a:lnTo>
                  <a:lnTo>
                    <a:pt x="41" y="103"/>
                  </a:lnTo>
                  <a:lnTo>
                    <a:pt x="45" y="135"/>
                  </a:lnTo>
                  <a:lnTo>
                    <a:pt x="45" y="140"/>
                  </a:lnTo>
                  <a:lnTo>
                    <a:pt x="44" y="143"/>
                  </a:lnTo>
                  <a:lnTo>
                    <a:pt x="41" y="146"/>
                  </a:lnTo>
                  <a:lnTo>
                    <a:pt x="35" y="146"/>
                  </a:lnTo>
                  <a:lnTo>
                    <a:pt x="0" y="9"/>
                  </a:lnTo>
                  <a:lnTo>
                    <a:pt x="0" y="2"/>
                  </a:lnTo>
                  <a:lnTo>
                    <a:pt x="5" y="0"/>
                  </a:lnTo>
                  <a:lnTo>
                    <a:pt x="11" y="3"/>
                  </a:lnTo>
                  <a:lnTo>
                    <a:pt x="16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Freeform 184"/>
            <p:cNvSpPr>
              <a:spLocks/>
            </p:cNvSpPr>
            <p:nvPr/>
          </p:nvSpPr>
          <p:spPr bwMode="auto">
            <a:xfrm>
              <a:off x="5322" y="3277"/>
              <a:ext cx="21" cy="72"/>
            </a:xfrm>
            <a:custGeom>
              <a:avLst/>
              <a:gdLst>
                <a:gd name="T0" fmla="*/ 13 w 43"/>
                <a:gd name="T1" fmla="*/ 0 h 143"/>
                <a:gd name="T2" fmla="*/ 28 w 43"/>
                <a:gd name="T3" fmla="*/ 34 h 143"/>
                <a:gd name="T4" fmla="*/ 36 w 43"/>
                <a:gd name="T5" fmla="*/ 67 h 143"/>
                <a:gd name="T6" fmla="*/ 41 w 43"/>
                <a:gd name="T7" fmla="*/ 102 h 143"/>
                <a:gd name="T8" fmla="*/ 43 w 43"/>
                <a:gd name="T9" fmla="*/ 140 h 143"/>
                <a:gd name="T10" fmla="*/ 41 w 43"/>
                <a:gd name="T11" fmla="*/ 142 h 143"/>
                <a:gd name="T12" fmla="*/ 37 w 43"/>
                <a:gd name="T13" fmla="*/ 143 h 143"/>
                <a:gd name="T14" fmla="*/ 35 w 43"/>
                <a:gd name="T15" fmla="*/ 143 h 143"/>
                <a:gd name="T16" fmla="*/ 31 w 43"/>
                <a:gd name="T17" fmla="*/ 141 h 143"/>
                <a:gd name="T18" fmla="*/ 26 w 43"/>
                <a:gd name="T19" fmla="*/ 104 h 143"/>
                <a:gd name="T20" fmla="*/ 20 w 43"/>
                <a:gd name="T21" fmla="*/ 70 h 143"/>
                <a:gd name="T22" fmla="*/ 12 w 43"/>
                <a:gd name="T23" fmla="*/ 36 h 143"/>
                <a:gd name="T24" fmla="*/ 0 w 43"/>
                <a:gd name="T25" fmla="*/ 3 h 143"/>
                <a:gd name="T26" fmla="*/ 13 w 43"/>
                <a:gd name="T27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" h="143">
                  <a:moveTo>
                    <a:pt x="13" y="0"/>
                  </a:moveTo>
                  <a:lnTo>
                    <a:pt x="28" y="34"/>
                  </a:lnTo>
                  <a:lnTo>
                    <a:pt x="36" y="67"/>
                  </a:lnTo>
                  <a:lnTo>
                    <a:pt x="41" y="102"/>
                  </a:lnTo>
                  <a:lnTo>
                    <a:pt x="43" y="140"/>
                  </a:lnTo>
                  <a:lnTo>
                    <a:pt x="41" y="142"/>
                  </a:lnTo>
                  <a:lnTo>
                    <a:pt x="37" y="143"/>
                  </a:lnTo>
                  <a:lnTo>
                    <a:pt x="35" y="143"/>
                  </a:lnTo>
                  <a:lnTo>
                    <a:pt x="31" y="141"/>
                  </a:lnTo>
                  <a:lnTo>
                    <a:pt x="26" y="104"/>
                  </a:lnTo>
                  <a:lnTo>
                    <a:pt x="20" y="70"/>
                  </a:lnTo>
                  <a:lnTo>
                    <a:pt x="12" y="36"/>
                  </a:lnTo>
                  <a:lnTo>
                    <a:pt x="0" y="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Freeform 185"/>
            <p:cNvSpPr>
              <a:spLocks/>
            </p:cNvSpPr>
            <p:nvPr/>
          </p:nvSpPr>
          <p:spPr bwMode="auto">
            <a:xfrm>
              <a:off x="4766" y="3157"/>
              <a:ext cx="462" cy="115"/>
            </a:xfrm>
            <a:custGeom>
              <a:avLst/>
              <a:gdLst>
                <a:gd name="T0" fmla="*/ 149 w 925"/>
                <a:gd name="T1" fmla="*/ 75 h 229"/>
                <a:gd name="T2" fmla="*/ 185 w 925"/>
                <a:gd name="T3" fmla="*/ 122 h 229"/>
                <a:gd name="T4" fmla="*/ 160 w 925"/>
                <a:gd name="T5" fmla="*/ 138 h 229"/>
                <a:gd name="T6" fmla="*/ 117 w 925"/>
                <a:gd name="T7" fmla="*/ 157 h 229"/>
                <a:gd name="T8" fmla="*/ 72 w 925"/>
                <a:gd name="T9" fmla="*/ 181 h 229"/>
                <a:gd name="T10" fmla="*/ 19 w 925"/>
                <a:gd name="T11" fmla="*/ 205 h 229"/>
                <a:gd name="T12" fmla="*/ 1 w 925"/>
                <a:gd name="T13" fmla="*/ 220 h 229"/>
                <a:gd name="T14" fmla="*/ 31 w 925"/>
                <a:gd name="T15" fmla="*/ 220 h 229"/>
                <a:gd name="T16" fmla="*/ 65 w 925"/>
                <a:gd name="T17" fmla="*/ 212 h 229"/>
                <a:gd name="T18" fmla="*/ 128 w 925"/>
                <a:gd name="T19" fmla="*/ 188 h 229"/>
                <a:gd name="T20" fmla="*/ 196 w 925"/>
                <a:gd name="T21" fmla="*/ 161 h 229"/>
                <a:gd name="T22" fmla="*/ 230 w 925"/>
                <a:gd name="T23" fmla="*/ 179 h 229"/>
                <a:gd name="T24" fmla="*/ 254 w 925"/>
                <a:gd name="T25" fmla="*/ 198 h 229"/>
                <a:gd name="T26" fmla="*/ 236 w 925"/>
                <a:gd name="T27" fmla="*/ 210 h 229"/>
                <a:gd name="T28" fmla="*/ 190 w 925"/>
                <a:gd name="T29" fmla="*/ 222 h 229"/>
                <a:gd name="T30" fmla="*/ 217 w 925"/>
                <a:gd name="T31" fmla="*/ 228 h 229"/>
                <a:gd name="T32" fmla="*/ 281 w 925"/>
                <a:gd name="T33" fmla="*/ 222 h 229"/>
                <a:gd name="T34" fmla="*/ 318 w 925"/>
                <a:gd name="T35" fmla="*/ 227 h 229"/>
                <a:gd name="T36" fmla="*/ 371 w 925"/>
                <a:gd name="T37" fmla="*/ 229 h 229"/>
                <a:gd name="T38" fmla="*/ 433 w 925"/>
                <a:gd name="T39" fmla="*/ 227 h 229"/>
                <a:gd name="T40" fmla="*/ 486 w 925"/>
                <a:gd name="T41" fmla="*/ 223 h 229"/>
                <a:gd name="T42" fmla="*/ 562 w 925"/>
                <a:gd name="T43" fmla="*/ 217 h 229"/>
                <a:gd name="T44" fmla="*/ 649 w 925"/>
                <a:gd name="T45" fmla="*/ 223 h 229"/>
                <a:gd name="T46" fmla="*/ 692 w 925"/>
                <a:gd name="T47" fmla="*/ 212 h 229"/>
                <a:gd name="T48" fmla="*/ 726 w 925"/>
                <a:gd name="T49" fmla="*/ 198 h 229"/>
                <a:gd name="T50" fmla="*/ 801 w 925"/>
                <a:gd name="T51" fmla="*/ 190 h 229"/>
                <a:gd name="T52" fmla="*/ 877 w 925"/>
                <a:gd name="T53" fmla="*/ 182 h 229"/>
                <a:gd name="T54" fmla="*/ 922 w 925"/>
                <a:gd name="T55" fmla="*/ 177 h 229"/>
                <a:gd name="T56" fmla="*/ 873 w 925"/>
                <a:gd name="T57" fmla="*/ 170 h 229"/>
                <a:gd name="T58" fmla="*/ 770 w 925"/>
                <a:gd name="T59" fmla="*/ 170 h 229"/>
                <a:gd name="T60" fmla="*/ 754 w 925"/>
                <a:gd name="T61" fmla="*/ 118 h 229"/>
                <a:gd name="T62" fmla="*/ 790 w 925"/>
                <a:gd name="T63" fmla="*/ 44 h 229"/>
                <a:gd name="T64" fmla="*/ 763 w 925"/>
                <a:gd name="T65" fmla="*/ 68 h 229"/>
                <a:gd name="T66" fmla="*/ 718 w 925"/>
                <a:gd name="T67" fmla="*/ 156 h 229"/>
                <a:gd name="T68" fmla="*/ 700 w 925"/>
                <a:gd name="T69" fmla="*/ 175 h 229"/>
                <a:gd name="T70" fmla="*/ 682 w 925"/>
                <a:gd name="T71" fmla="*/ 177 h 229"/>
                <a:gd name="T72" fmla="*/ 671 w 925"/>
                <a:gd name="T73" fmla="*/ 198 h 229"/>
                <a:gd name="T74" fmla="*/ 595 w 925"/>
                <a:gd name="T75" fmla="*/ 197 h 229"/>
                <a:gd name="T76" fmla="*/ 504 w 925"/>
                <a:gd name="T77" fmla="*/ 199 h 229"/>
                <a:gd name="T78" fmla="*/ 494 w 925"/>
                <a:gd name="T79" fmla="*/ 153 h 229"/>
                <a:gd name="T80" fmla="*/ 475 w 925"/>
                <a:gd name="T81" fmla="*/ 173 h 229"/>
                <a:gd name="T82" fmla="*/ 445 w 925"/>
                <a:gd name="T83" fmla="*/ 197 h 229"/>
                <a:gd name="T84" fmla="*/ 389 w 925"/>
                <a:gd name="T85" fmla="*/ 206 h 229"/>
                <a:gd name="T86" fmla="*/ 307 w 925"/>
                <a:gd name="T87" fmla="*/ 204 h 229"/>
                <a:gd name="T88" fmla="*/ 235 w 925"/>
                <a:gd name="T89" fmla="*/ 153 h 229"/>
                <a:gd name="T90" fmla="*/ 181 w 925"/>
                <a:gd name="T91" fmla="*/ 76 h 229"/>
                <a:gd name="T92" fmla="*/ 220 w 925"/>
                <a:gd name="T93" fmla="*/ 73 h 229"/>
                <a:gd name="T94" fmla="*/ 266 w 925"/>
                <a:gd name="T95" fmla="*/ 109 h 229"/>
                <a:gd name="T96" fmla="*/ 253 w 925"/>
                <a:gd name="T97" fmla="*/ 76 h 229"/>
                <a:gd name="T98" fmla="*/ 196 w 925"/>
                <a:gd name="T99" fmla="*/ 37 h 229"/>
                <a:gd name="T100" fmla="*/ 159 w 925"/>
                <a:gd name="T101" fmla="*/ 25 h 229"/>
                <a:gd name="T102" fmla="*/ 143 w 925"/>
                <a:gd name="T103" fmla="*/ 4 h 229"/>
                <a:gd name="T104" fmla="*/ 137 w 925"/>
                <a:gd name="T105" fmla="*/ 25 h 229"/>
                <a:gd name="T106" fmla="*/ 117 w 925"/>
                <a:gd name="T107" fmla="*/ 47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25" h="229">
                  <a:moveTo>
                    <a:pt x="126" y="86"/>
                  </a:moveTo>
                  <a:lnTo>
                    <a:pt x="136" y="81"/>
                  </a:lnTo>
                  <a:lnTo>
                    <a:pt x="143" y="77"/>
                  </a:lnTo>
                  <a:lnTo>
                    <a:pt x="149" y="75"/>
                  </a:lnTo>
                  <a:lnTo>
                    <a:pt x="159" y="74"/>
                  </a:lnTo>
                  <a:lnTo>
                    <a:pt x="167" y="91"/>
                  </a:lnTo>
                  <a:lnTo>
                    <a:pt x="176" y="107"/>
                  </a:lnTo>
                  <a:lnTo>
                    <a:pt x="185" y="122"/>
                  </a:lnTo>
                  <a:lnTo>
                    <a:pt x="192" y="132"/>
                  </a:lnTo>
                  <a:lnTo>
                    <a:pt x="181" y="134"/>
                  </a:lnTo>
                  <a:lnTo>
                    <a:pt x="170" y="135"/>
                  </a:lnTo>
                  <a:lnTo>
                    <a:pt x="160" y="138"/>
                  </a:lnTo>
                  <a:lnTo>
                    <a:pt x="148" y="142"/>
                  </a:lnTo>
                  <a:lnTo>
                    <a:pt x="138" y="146"/>
                  </a:lnTo>
                  <a:lnTo>
                    <a:pt x="128" y="151"/>
                  </a:lnTo>
                  <a:lnTo>
                    <a:pt x="117" y="157"/>
                  </a:lnTo>
                  <a:lnTo>
                    <a:pt x="107" y="162"/>
                  </a:lnTo>
                  <a:lnTo>
                    <a:pt x="95" y="168"/>
                  </a:lnTo>
                  <a:lnTo>
                    <a:pt x="85" y="175"/>
                  </a:lnTo>
                  <a:lnTo>
                    <a:pt x="72" y="181"/>
                  </a:lnTo>
                  <a:lnTo>
                    <a:pt x="61" y="188"/>
                  </a:lnTo>
                  <a:lnTo>
                    <a:pt x="48" y="194"/>
                  </a:lnTo>
                  <a:lnTo>
                    <a:pt x="34" y="199"/>
                  </a:lnTo>
                  <a:lnTo>
                    <a:pt x="19" y="205"/>
                  </a:lnTo>
                  <a:lnTo>
                    <a:pt x="4" y="210"/>
                  </a:lnTo>
                  <a:lnTo>
                    <a:pt x="1" y="212"/>
                  </a:lnTo>
                  <a:lnTo>
                    <a:pt x="0" y="215"/>
                  </a:lnTo>
                  <a:lnTo>
                    <a:pt x="1" y="220"/>
                  </a:lnTo>
                  <a:lnTo>
                    <a:pt x="3" y="223"/>
                  </a:lnTo>
                  <a:lnTo>
                    <a:pt x="12" y="223"/>
                  </a:lnTo>
                  <a:lnTo>
                    <a:pt x="22" y="222"/>
                  </a:lnTo>
                  <a:lnTo>
                    <a:pt x="31" y="220"/>
                  </a:lnTo>
                  <a:lnTo>
                    <a:pt x="39" y="218"/>
                  </a:lnTo>
                  <a:lnTo>
                    <a:pt x="48" y="217"/>
                  </a:lnTo>
                  <a:lnTo>
                    <a:pt x="57" y="214"/>
                  </a:lnTo>
                  <a:lnTo>
                    <a:pt x="65" y="212"/>
                  </a:lnTo>
                  <a:lnTo>
                    <a:pt x="75" y="210"/>
                  </a:lnTo>
                  <a:lnTo>
                    <a:pt x="94" y="204"/>
                  </a:lnTo>
                  <a:lnTo>
                    <a:pt x="111" y="197"/>
                  </a:lnTo>
                  <a:lnTo>
                    <a:pt x="128" y="188"/>
                  </a:lnTo>
                  <a:lnTo>
                    <a:pt x="144" y="177"/>
                  </a:lnTo>
                  <a:lnTo>
                    <a:pt x="160" y="169"/>
                  </a:lnTo>
                  <a:lnTo>
                    <a:pt x="177" y="164"/>
                  </a:lnTo>
                  <a:lnTo>
                    <a:pt x="196" y="161"/>
                  </a:lnTo>
                  <a:lnTo>
                    <a:pt x="215" y="164"/>
                  </a:lnTo>
                  <a:lnTo>
                    <a:pt x="220" y="168"/>
                  </a:lnTo>
                  <a:lnTo>
                    <a:pt x="224" y="174"/>
                  </a:lnTo>
                  <a:lnTo>
                    <a:pt x="230" y="179"/>
                  </a:lnTo>
                  <a:lnTo>
                    <a:pt x="235" y="183"/>
                  </a:lnTo>
                  <a:lnTo>
                    <a:pt x="240" y="188"/>
                  </a:lnTo>
                  <a:lnTo>
                    <a:pt x="247" y="192"/>
                  </a:lnTo>
                  <a:lnTo>
                    <a:pt x="254" y="198"/>
                  </a:lnTo>
                  <a:lnTo>
                    <a:pt x="262" y="203"/>
                  </a:lnTo>
                  <a:lnTo>
                    <a:pt x="258" y="204"/>
                  </a:lnTo>
                  <a:lnTo>
                    <a:pt x="249" y="206"/>
                  </a:lnTo>
                  <a:lnTo>
                    <a:pt x="236" y="210"/>
                  </a:lnTo>
                  <a:lnTo>
                    <a:pt x="222" y="213"/>
                  </a:lnTo>
                  <a:lnTo>
                    <a:pt x="209" y="218"/>
                  </a:lnTo>
                  <a:lnTo>
                    <a:pt x="198" y="220"/>
                  </a:lnTo>
                  <a:lnTo>
                    <a:pt x="190" y="222"/>
                  </a:lnTo>
                  <a:lnTo>
                    <a:pt x="186" y="223"/>
                  </a:lnTo>
                  <a:lnTo>
                    <a:pt x="194" y="227"/>
                  </a:lnTo>
                  <a:lnTo>
                    <a:pt x="205" y="228"/>
                  </a:lnTo>
                  <a:lnTo>
                    <a:pt x="217" y="228"/>
                  </a:lnTo>
                  <a:lnTo>
                    <a:pt x="232" y="226"/>
                  </a:lnTo>
                  <a:lnTo>
                    <a:pt x="249" y="225"/>
                  </a:lnTo>
                  <a:lnTo>
                    <a:pt x="265" y="222"/>
                  </a:lnTo>
                  <a:lnTo>
                    <a:pt x="281" y="222"/>
                  </a:lnTo>
                  <a:lnTo>
                    <a:pt x="295" y="222"/>
                  </a:lnTo>
                  <a:lnTo>
                    <a:pt x="300" y="225"/>
                  </a:lnTo>
                  <a:lnTo>
                    <a:pt x="307" y="226"/>
                  </a:lnTo>
                  <a:lnTo>
                    <a:pt x="318" y="227"/>
                  </a:lnTo>
                  <a:lnTo>
                    <a:pt x="329" y="228"/>
                  </a:lnTo>
                  <a:lnTo>
                    <a:pt x="342" y="229"/>
                  </a:lnTo>
                  <a:lnTo>
                    <a:pt x="356" y="229"/>
                  </a:lnTo>
                  <a:lnTo>
                    <a:pt x="371" y="229"/>
                  </a:lnTo>
                  <a:lnTo>
                    <a:pt x="386" y="229"/>
                  </a:lnTo>
                  <a:lnTo>
                    <a:pt x="402" y="228"/>
                  </a:lnTo>
                  <a:lnTo>
                    <a:pt x="418" y="228"/>
                  </a:lnTo>
                  <a:lnTo>
                    <a:pt x="433" y="227"/>
                  </a:lnTo>
                  <a:lnTo>
                    <a:pt x="448" y="226"/>
                  </a:lnTo>
                  <a:lnTo>
                    <a:pt x="462" y="225"/>
                  </a:lnTo>
                  <a:lnTo>
                    <a:pt x="474" y="225"/>
                  </a:lnTo>
                  <a:lnTo>
                    <a:pt x="486" y="223"/>
                  </a:lnTo>
                  <a:lnTo>
                    <a:pt x="496" y="222"/>
                  </a:lnTo>
                  <a:lnTo>
                    <a:pt x="518" y="219"/>
                  </a:lnTo>
                  <a:lnTo>
                    <a:pt x="540" y="217"/>
                  </a:lnTo>
                  <a:lnTo>
                    <a:pt x="562" y="217"/>
                  </a:lnTo>
                  <a:lnTo>
                    <a:pt x="584" y="218"/>
                  </a:lnTo>
                  <a:lnTo>
                    <a:pt x="606" y="220"/>
                  </a:lnTo>
                  <a:lnTo>
                    <a:pt x="627" y="222"/>
                  </a:lnTo>
                  <a:lnTo>
                    <a:pt x="649" y="223"/>
                  </a:lnTo>
                  <a:lnTo>
                    <a:pt x="671" y="225"/>
                  </a:lnTo>
                  <a:lnTo>
                    <a:pt x="680" y="223"/>
                  </a:lnTo>
                  <a:lnTo>
                    <a:pt x="688" y="219"/>
                  </a:lnTo>
                  <a:lnTo>
                    <a:pt x="692" y="212"/>
                  </a:lnTo>
                  <a:lnTo>
                    <a:pt x="691" y="203"/>
                  </a:lnTo>
                  <a:lnTo>
                    <a:pt x="700" y="202"/>
                  </a:lnTo>
                  <a:lnTo>
                    <a:pt x="711" y="200"/>
                  </a:lnTo>
                  <a:lnTo>
                    <a:pt x="726" y="198"/>
                  </a:lnTo>
                  <a:lnTo>
                    <a:pt x="743" y="197"/>
                  </a:lnTo>
                  <a:lnTo>
                    <a:pt x="761" y="195"/>
                  </a:lnTo>
                  <a:lnTo>
                    <a:pt x="781" y="192"/>
                  </a:lnTo>
                  <a:lnTo>
                    <a:pt x="801" y="190"/>
                  </a:lnTo>
                  <a:lnTo>
                    <a:pt x="822" y="188"/>
                  </a:lnTo>
                  <a:lnTo>
                    <a:pt x="842" y="187"/>
                  </a:lnTo>
                  <a:lnTo>
                    <a:pt x="860" y="184"/>
                  </a:lnTo>
                  <a:lnTo>
                    <a:pt x="877" y="182"/>
                  </a:lnTo>
                  <a:lnTo>
                    <a:pt x="893" y="181"/>
                  </a:lnTo>
                  <a:lnTo>
                    <a:pt x="906" y="180"/>
                  </a:lnTo>
                  <a:lnTo>
                    <a:pt x="916" y="179"/>
                  </a:lnTo>
                  <a:lnTo>
                    <a:pt x="922" y="177"/>
                  </a:lnTo>
                  <a:lnTo>
                    <a:pt x="925" y="177"/>
                  </a:lnTo>
                  <a:lnTo>
                    <a:pt x="912" y="174"/>
                  </a:lnTo>
                  <a:lnTo>
                    <a:pt x="895" y="172"/>
                  </a:lnTo>
                  <a:lnTo>
                    <a:pt x="873" y="170"/>
                  </a:lnTo>
                  <a:lnTo>
                    <a:pt x="849" y="169"/>
                  </a:lnTo>
                  <a:lnTo>
                    <a:pt x="823" y="169"/>
                  </a:lnTo>
                  <a:lnTo>
                    <a:pt x="797" y="169"/>
                  </a:lnTo>
                  <a:lnTo>
                    <a:pt x="770" y="170"/>
                  </a:lnTo>
                  <a:lnTo>
                    <a:pt x="745" y="172"/>
                  </a:lnTo>
                  <a:lnTo>
                    <a:pt x="747" y="153"/>
                  </a:lnTo>
                  <a:lnTo>
                    <a:pt x="749" y="135"/>
                  </a:lnTo>
                  <a:lnTo>
                    <a:pt x="754" y="118"/>
                  </a:lnTo>
                  <a:lnTo>
                    <a:pt x="763" y="99"/>
                  </a:lnTo>
                  <a:lnTo>
                    <a:pt x="771" y="86"/>
                  </a:lnTo>
                  <a:lnTo>
                    <a:pt x="781" y="65"/>
                  </a:lnTo>
                  <a:lnTo>
                    <a:pt x="790" y="44"/>
                  </a:lnTo>
                  <a:lnTo>
                    <a:pt x="796" y="36"/>
                  </a:lnTo>
                  <a:lnTo>
                    <a:pt x="789" y="40"/>
                  </a:lnTo>
                  <a:lnTo>
                    <a:pt x="777" y="51"/>
                  </a:lnTo>
                  <a:lnTo>
                    <a:pt x="763" y="68"/>
                  </a:lnTo>
                  <a:lnTo>
                    <a:pt x="749" y="88"/>
                  </a:lnTo>
                  <a:lnTo>
                    <a:pt x="736" y="111"/>
                  </a:lnTo>
                  <a:lnTo>
                    <a:pt x="725" y="134"/>
                  </a:lnTo>
                  <a:lnTo>
                    <a:pt x="718" y="156"/>
                  </a:lnTo>
                  <a:lnTo>
                    <a:pt x="718" y="174"/>
                  </a:lnTo>
                  <a:lnTo>
                    <a:pt x="711" y="174"/>
                  </a:lnTo>
                  <a:lnTo>
                    <a:pt x="706" y="175"/>
                  </a:lnTo>
                  <a:lnTo>
                    <a:pt x="700" y="175"/>
                  </a:lnTo>
                  <a:lnTo>
                    <a:pt x="695" y="175"/>
                  </a:lnTo>
                  <a:lnTo>
                    <a:pt x="690" y="176"/>
                  </a:lnTo>
                  <a:lnTo>
                    <a:pt x="685" y="176"/>
                  </a:lnTo>
                  <a:lnTo>
                    <a:pt x="682" y="177"/>
                  </a:lnTo>
                  <a:lnTo>
                    <a:pt x="678" y="177"/>
                  </a:lnTo>
                  <a:lnTo>
                    <a:pt x="673" y="184"/>
                  </a:lnTo>
                  <a:lnTo>
                    <a:pt x="672" y="191"/>
                  </a:lnTo>
                  <a:lnTo>
                    <a:pt x="671" y="198"/>
                  </a:lnTo>
                  <a:lnTo>
                    <a:pt x="664" y="202"/>
                  </a:lnTo>
                  <a:lnTo>
                    <a:pt x="641" y="199"/>
                  </a:lnTo>
                  <a:lnTo>
                    <a:pt x="618" y="198"/>
                  </a:lnTo>
                  <a:lnTo>
                    <a:pt x="595" y="197"/>
                  </a:lnTo>
                  <a:lnTo>
                    <a:pt x="572" y="196"/>
                  </a:lnTo>
                  <a:lnTo>
                    <a:pt x="549" y="197"/>
                  </a:lnTo>
                  <a:lnTo>
                    <a:pt x="526" y="198"/>
                  </a:lnTo>
                  <a:lnTo>
                    <a:pt x="504" y="199"/>
                  </a:lnTo>
                  <a:lnTo>
                    <a:pt x="481" y="202"/>
                  </a:lnTo>
                  <a:lnTo>
                    <a:pt x="487" y="188"/>
                  </a:lnTo>
                  <a:lnTo>
                    <a:pt x="492" y="169"/>
                  </a:lnTo>
                  <a:lnTo>
                    <a:pt x="494" y="153"/>
                  </a:lnTo>
                  <a:lnTo>
                    <a:pt x="492" y="149"/>
                  </a:lnTo>
                  <a:lnTo>
                    <a:pt x="487" y="158"/>
                  </a:lnTo>
                  <a:lnTo>
                    <a:pt x="481" y="166"/>
                  </a:lnTo>
                  <a:lnTo>
                    <a:pt x="475" y="173"/>
                  </a:lnTo>
                  <a:lnTo>
                    <a:pt x="468" y="180"/>
                  </a:lnTo>
                  <a:lnTo>
                    <a:pt x="462" y="187"/>
                  </a:lnTo>
                  <a:lnTo>
                    <a:pt x="454" y="192"/>
                  </a:lnTo>
                  <a:lnTo>
                    <a:pt x="445" y="197"/>
                  </a:lnTo>
                  <a:lnTo>
                    <a:pt x="436" y="203"/>
                  </a:lnTo>
                  <a:lnTo>
                    <a:pt x="425" y="204"/>
                  </a:lnTo>
                  <a:lnTo>
                    <a:pt x="409" y="205"/>
                  </a:lnTo>
                  <a:lnTo>
                    <a:pt x="389" y="206"/>
                  </a:lnTo>
                  <a:lnTo>
                    <a:pt x="367" y="206"/>
                  </a:lnTo>
                  <a:lnTo>
                    <a:pt x="345" y="206"/>
                  </a:lnTo>
                  <a:lnTo>
                    <a:pt x="325" y="205"/>
                  </a:lnTo>
                  <a:lnTo>
                    <a:pt x="307" y="204"/>
                  </a:lnTo>
                  <a:lnTo>
                    <a:pt x="295" y="203"/>
                  </a:lnTo>
                  <a:lnTo>
                    <a:pt x="274" y="190"/>
                  </a:lnTo>
                  <a:lnTo>
                    <a:pt x="254" y="173"/>
                  </a:lnTo>
                  <a:lnTo>
                    <a:pt x="235" y="153"/>
                  </a:lnTo>
                  <a:lnTo>
                    <a:pt x="216" y="132"/>
                  </a:lnTo>
                  <a:lnTo>
                    <a:pt x="201" y="112"/>
                  </a:lnTo>
                  <a:lnTo>
                    <a:pt x="189" y="92"/>
                  </a:lnTo>
                  <a:lnTo>
                    <a:pt x="181" y="76"/>
                  </a:lnTo>
                  <a:lnTo>
                    <a:pt x="177" y="63"/>
                  </a:lnTo>
                  <a:lnTo>
                    <a:pt x="193" y="63"/>
                  </a:lnTo>
                  <a:lnTo>
                    <a:pt x="207" y="67"/>
                  </a:lnTo>
                  <a:lnTo>
                    <a:pt x="220" y="73"/>
                  </a:lnTo>
                  <a:lnTo>
                    <a:pt x="231" y="81"/>
                  </a:lnTo>
                  <a:lnTo>
                    <a:pt x="243" y="90"/>
                  </a:lnTo>
                  <a:lnTo>
                    <a:pt x="254" y="99"/>
                  </a:lnTo>
                  <a:lnTo>
                    <a:pt x="266" y="109"/>
                  </a:lnTo>
                  <a:lnTo>
                    <a:pt x="278" y="120"/>
                  </a:lnTo>
                  <a:lnTo>
                    <a:pt x="272" y="105"/>
                  </a:lnTo>
                  <a:lnTo>
                    <a:pt x="264" y="90"/>
                  </a:lnTo>
                  <a:lnTo>
                    <a:pt x="253" y="76"/>
                  </a:lnTo>
                  <a:lnTo>
                    <a:pt x="242" y="62"/>
                  </a:lnTo>
                  <a:lnTo>
                    <a:pt x="228" y="51"/>
                  </a:lnTo>
                  <a:lnTo>
                    <a:pt x="213" y="43"/>
                  </a:lnTo>
                  <a:lnTo>
                    <a:pt x="196" y="37"/>
                  </a:lnTo>
                  <a:lnTo>
                    <a:pt x="177" y="35"/>
                  </a:lnTo>
                  <a:lnTo>
                    <a:pt x="169" y="34"/>
                  </a:lnTo>
                  <a:lnTo>
                    <a:pt x="163" y="31"/>
                  </a:lnTo>
                  <a:lnTo>
                    <a:pt x="159" y="25"/>
                  </a:lnTo>
                  <a:lnTo>
                    <a:pt x="155" y="20"/>
                  </a:lnTo>
                  <a:lnTo>
                    <a:pt x="152" y="14"/>
                  </a:lnTo>
                  <a:lnTo>
                    <a:pt x="147" y="8"/>
                  </a:lnTo>
                  <a:lnTo>
                    <a:pt x="143" y="4"/>
                  </a:lnTo>
                  <a:lnTo>
                    <a:pt x="137" y="0"/>
                  </a:lnTo>
                  <a:lnTo>
                    <a:pt x="133" y="6"/>
                  </a:lnTo>
                  <a:lnTo>
                    <a:pt x="133" y="15"/>
                  </a:lnTo>
                  <a:lnTo>
                    <a:pt x="137" y="25"/>
                  </a:lnTo>
                  <a:lnTo>
                    <a:pt x="139" y="32"/>
                  </a:lnTo>
                  <a:lnTo>
                    <a:pt x="133" y="38"/>
                  </a:lnTo>
                  <a:lnTo>
                    <a:pt x="126" y="43"/>
                  </a:lnTo>
                  <a:lnTo>
                    <a:pt x="117" y="47"/>
                  </a:lnTo>
                  <a:lnTo>
                    <a:pt x="110" y="57"/>
                  </a:lnTo>
                  <a:lnTo>
                    <a:pt x="126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Freeform 186"/>
            <p:cNvSpPr>
              <a:spLocks/>
            </p:cNvSpPr>
            <p:nvPr/>
          </p:nvSpPr>
          <p:spPr bwMode="auto">
            <a:xfrm>
              <a:off x="4921" y="3217"/>
              <a:ext cx="47" cy="38"/>
            </a:xfrm>
            <a:custGeom>
              <a:avLst/>
              <a:gdLst>
                <a:gd name="T0" fmla="*/ 93 w 93"/>
                <a:gd name="T1" fmla="*/ 5 h 76"/>
                <a:gd name="T2" fmla="*/ 90 w 93"/>
                <a:gd name="T3" fmla="*/ 15 h 76"/>
                <a:gd name="T4" fmla="*/ 87 w 93"/>
                <a:gd name="T5" fmla="*/ 25 h 76"/>
                <a:gd name="T6" fmla="*/ 85 w 93"/>
                <a:gd name="T7" fmla="*/ 37 h 76"/>
                <a:gd name="T8" fmla="*/ 80 w 93"/>
                <a:gd name="T9" fmla="*/ 47 h 76"/>
                <a:gd name="T10" fmla="*/ 76 w 93"/>
                <a:gd name="T11" fmla="*/ 58 h 76"/>
                <a:gd name="T12" fmla="*/ 69 w 93"/>
                <a:gd name="T13" fmla="*/ 66 h 76"/>
                <a:gd name="T14" fmla="*/ 60 w 93"/>
                <a:gd name="T15" fmla="*/ 73 h 76"/>
                <a:gd name="T16" fmla="*/ 47 w 93"/>
                <a:gd name="T17" fmla="*/ 76 h 76"/>
                <a:gd name="T18" fmla="*/ 50 w 93"/>
                <a:gd name="T19" fmla="*/ 70 h 76"/>
                <a:gd name="T20" fmla="*/ 58 w 93"/>
                <a:gd name="T21" fmla="*/ 58 h 76"/>
                <a:gd name="T22" fmla="*/ 63 w 93"/>
                <a:gd name="T23" fmla="*/ 43 h 76"/>
                <a:gd name="T24" fmla="*/ 58 w 93"/>
                <a:gd name="T25" fmla="*/ 32 h 76"/>
                <a:gd name="T26" fmla="*/ 54 w 93"/>
                <a:gd name="T27" fmla="*/ 31 h 76"/>
                <a:gd name="T28" fmla="*/ 48 w 93"/>
                <a:gd name="T29" fmla="*/ 31 h 76"/>
                <a:gd name="T30" fmla="*/ 42 w 93"/>
                <a:gd name="T31" fmla="*/ 32 h 76"/>
                <a:gd name="T32" fmla="*/ 35 w 93"/>
                <a:gd name="T33" fmla="*/ 33 h 76"/>
                <a:gd name="T34" fmla="*/ 30 w 93"/>
                <a:gd name="T35" fmla="*/ 36 h 76"/>
                <a:gd name="T36" fmla="*/ 24 w 93"/>
                <a:gd name="T37" fmla="*/ 39 h 76"/>
                <a:gd name="T38" fmla="*/ 20 w 93"/>
                <a:gd name="T39" fmla="*/ 43 h 76"/>
                <a:gd name="T40" fmla="*/ 17 w 93"/>
                <a:gd name="T41" fmla="*/ 46 h 76"/>
                <a:gd name="T42" fmla="*/ 15 w 93"/>
                <a:gd name="T43" fmla="*/ 53 h 76"/>
                <a:gd name="T44" fmla="*/ 16 w 93"/>
                <a:gd name="T45" fmla="*/ 60 h 76"/>
                <a:gd name="T46" fmla="*/ 16 w 93"/>
                <a:gd name="T47" fmla="*/ 66 h 76"/>
                <a:gd name="T48" fmla="*/ 14 w 93"/>
                <a:gd name="T49" fmla="*/ 70 h 76"/>
                <a:gd name="T50" fmla="*/ 7 w 93"/>
                <a:gd name="T51" fmla="*/ 66 h 76"/>
                <a:gd name="T52" fmla="*/ 3 w 93"/>
                <a:gd name="T53" fmla="*/ 59 h 76"/>
                <a:gd name="T54" fmla="*/ 1 w 93"/>
                <a:gd name="T55" fmla="*/ 51 h 76"/>
                <a:gd name="T56" fmla="*/ 0 w 93"/>
                <a:gd name="T57" fmla="*/ 43 h 76"/>
                <a:gd name="T58" fmla="*/ 4 w 93"/>
                <a:gd name="T59" fmla="*/ 33 h 76"/>
                <a:gd name="T60" fmla="*/ 11 w 93"/>
                <a:gd name="T61" fmla="*/ 25 h 76"/>
                <a:gd name="T62" fmla="*/ 19 w 93"/>
                <a:gd name="T63" fmla="*/ 21 h 76"/>
                <a:gd name="T64" fmla="*/ 29 w 93"/>
                <a:gd name="T65" fmla="*/ 17 h 76"/>
                <a:gd name="T66" fmla="*/ 39 w 93"/>
                <a:gd name="T67" fmla="*/ 15 h 76"/>
                <a:gd name="T68" fmla="*/ 50 w 93"/>
                <a:gd name="T69" fmla="*/ 13 h 76"/>
                <a:gd name="T70" fmla="*/ 61 w 93"/>
                <a:gd name="T71" fmla="*/ 11 h 76"/>
                <a:gd name="T72" fmla="*/ 70 w 93"/>
                <a:gd name="T73" fmla="*/ 9 h 76"/>
                <a:gd name="T74" fmla="*/ 70 w 93"/>
                <a:gd name="T75" fmla="*/ 9 h 76"/>
                <a:gd name="T76" fmla="*/ 75 w 93"/>
                <a:gd name="T77" fmla="*/ 5 h 76"/>
                <a:gd name="T78" fmla="*/ 81 w 93"/>
                <a:gd name="T79" fmla="*/ 0 h 76"/>
                <a:gd name="T80" fmla="*/ 87 w 93"/>
                <a:gd name="T81" fmla="*/ 0 h 76"/>
                <a:gd name="T82" fmla="*/ 93 w 93"/>
                <a:gd name="T83" fmla="*/ 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3" h="76">
                  <a:moveTo>
                    <a:pt x="93" y="5"/>
                  </a:moveTo>
                  <a:lnTo>
                    <a:pt x="90" y="15"/>
                  </a:lnTo>
                  <a:lnTo>
                    <a:pt x="87" y="25"/>
                  </a:lnTo>
                  <a:lnTo>
                    <a:pt x="85" y="37"/>
                  </a:lnTo>
                  <a:lnTo>
                    <a:pt x="80" y="47"/>
                  </a:lnTo>
                  <a:lnTo>
                    <a:pt x="76" y="58"/>
                  </a:lnTo>
                  <a:lnTo>
                    <a:pt x="69" y="66"/>
                  </a:lnTo>
                  <a:lnTo>
                    <a:pt x="60" y="73"/>
                  </a:lnTo>
                  <a:lnTo>
                    <a:pt x="47" y="76"/>
                  </a:lnTo>
                  <a:lnTo>
                    <a:pt x="50" y="70"/>
                  </a:lnTo>
                  <a:lnTo>
                    <a:pt x="58" y="58"/>
                  </a:lnTo>
                  <a:lnTo>
                    <a:pt x="63" y="43"/>
                  </a:lnTo>
                  <a:lnTo>
                    <a:pt x="58" y="32"/>
                  </a:lnTo>
                  <a:lnTo>
                    <a:pt x="54" y="31"/>
                  </a:lnTo>
                  <a:lnTo>
                    <a:pt x="48" y="31"/>
                  </a:lnTo>
                  <a:lnTo>
                    <a:pt x="42" y="32"/>
                  </a:lnTo>
                  <a:lnTo>
                    <a:pt x="35" y="33"/>
                  </a:lnTo>
                  <a:lnTo>
                    <a:pt x="30" y="36"/>
                  </a:lnTo>
                  <a:lnTo>
                    <a:pt x="24" y="39"/>
                  </a:lnTo>
                  <a:lnTo>
                    <a:pt x="20" y="43"/>
                  </a:lnTo>
                  <a:lnTo>
                    <a:pt x="17" y="46"/>
                  </a:lnTo>
                  <a:lnTo>
                    <a:pt x="15" y="53"/>
                  </a:lnTo>
                  <a:lnTo>
                    <a:pt x="16" y="60"/>
                  </a:lnTo>
                  <a:lnTo>
                    <a:pt x="16" y="66"/>
                  </a:lnTo>
                  <a:lnTo>
                    <a:pt x="14" y="70"/>
                  </a:lnTo>
                  <a:lnTo>
                    <a:pt x="7" y="66"/>
                  </a:lnTo>
                  <a:lnTo>
                    <a:pt x="3" y="59"/>
                  </a:lnTo>
                  <a:lnTo>
                    <a:pt x="1" y="51"/>
                  </a:lnTo>
                  <a:lnTo>
                    <a:pt x="0" y="43"/>
                  </a:lnTo>
                  <a:lnTo>
                    <a:pt x="4" y="33"/>
                  </a:lnTo>
                  <a:lnTo>
                    <a:pt x="11" y="25"/>
                  </a:lnTo>
                  <a:lnTo>
                    <a:pt x="19" y="21"/>
                  </a:lnTo>
                  <a:lnTo>
                    <a:pt x="29" y="17"/>
                  </a:lnTo>
                  <a:lnTo>
                    <a:pt x="39" y="15"/>
                  </a:lnTo>
                  <a:lnTo>
                    <a:pt x="50" y="13"/>
                  </a:lnTo>
                  <a:lnTo>
                    <a:pt x="61" y="11"/>
                  </a:lnTo>
                  <a:lnTo>
                    <a:pt x="70" y="9"/>
                  </a:lnTo>
                  <a:lnTo>
                    <a:pt x="70" y="9"/>
                  </a:lnTo>
                  <a:lnTo>
                    <a:pt x="75" y="5"/>
                  </a:lnTo>
                  <a:lnTo>
                    <a:pt x="81" y="0"/>
                  </a:lnTo>
                  <a:lnTo>
                    <a:pt x="87" y="0"/>
                  </a:lnTo>
                  <a:lnTo>
                    <a:pt x="93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Freeform 187"/>
            <p:cNvSpPr>
              <a:spLocks/>
            </p:cNvSpPr>
            <p:nvPr/>
          </p:nvSpPr>
          <p:spPr bwMode="auto">
            <a:xfrm>
              <a:off x="4877" y="3283"/>
              <a:ext cx="355" cy="51"/>
            </a:xfrm>
            <a:custGeom>
              <a:avLst/>
              <a:gdLst>
                <a:gd name="T0" fmla="*/ 705 w 709"/>
                <a:gd name="T1" fmla="*/ 13 h 102"/>
                <a:gd name="T2" fmla="*/ 692 w 709"/>
                <a:gd name="T3" fmla="*/ 18 h 102"/>
                <a:gd name="T4" fmla="*/ 677 w 709"/>
                <a:gd name="T5" fmla="*/ 20 h 102"/>
                <a:gd name="T6" fmla="*/ 662 w 709"/>
                <a:gd name="T7" fmla="*/ 20 h 102"/>
                <a:gd name="T8" fmla="*/ 652 w 709"/>
                <a:gd name="T9" fmla="*/ 29 h 102"/>
                <a:gd name="T10" fmla="*/ 639 w 709"/>
                <a:gd name="T11" fmla="*/ 38 h 102"/>
                <a:gd name="T12" fmla="*/ 622 w 709"/>
                <a:gd name="T13" fmla="*/ 41 h 102"/>
                <a:gd name="T14" fmla="*/ 605 w 709"/>
                <a:gd name="T15" fmla="*/ 44 h 102"/>
                <a:gd name="T16" fmla="*/ 583 w 709"/>
                <a:gd name="T17" fmla="*/ 46 h 102"/>
                <a:gd name="T18" fmla="*/ 556 w 709"/>
                <a:gd name="T19" fmla="*/ 50 h 102"/>
                <a:gd name="T20" fmla="*/ 529 w 709"/>
                <a:gd name="T21" fmla="*/ 52 h 102"/>
                <a:gd name="T22" fmla="*/ 502 w 709"/>
                <a:gd name="T23" fmla="*/ 54 h 102"/>
                <a:gd name="T24" fmla="*/ 475 w 709"/>
                <a:gd name="T25" fmla="*/ 56 h 102"/>
                <a:gd name="T26" fmla="*/ 447 w 709"/>
                <a:gd name="T27" fmla="*/ 59 h 102"/>
                <a:gd name="T28" fmla="*/ 420 w 709"/>
                <a:gd name="T29" fmla="*/ 60 h 102"/>
                <a:gd name="T30" fmla="*/ 393 w 709"/>
                <a:gd name="T31" fmla="*/ 61 h 102"/>
                <a:gd name="T32" fmla="*/ 378 w 709"/>
                <a:gd name="T33" fmla="*/ 68 h 102"/>
                <a:gd name="T34" fmla="*/ 370 w 709"/>
                <a:gd name="T35" fmla="*/ 77 h 102"/>
                <a:gd name="T36" fmla="*/ 358 w 709"/>
                <a:gd name="T37" fmla="*/ 84 h 102"/>
                <a:gd name="T38" fmla="*/ 346 w 709"/>
                <a:gd name="T39" fmla="*/ 86 h 102"/>
                <a:gd name="T40" fmla="*/ 324 w 709"/>
                <a:gd name="T41" fmla="*/ 85 h 102"/>
                <a:gd name="T42" fmla="*/ 289 w 709"/>
                <a:gd name="T43" fmla="*/ 81 h 102"/>
                <a:gd name="T44" fmla="*/ 256 w 709"/>
                <a:gd name="T45" fmla="*/ 81 h 102"/>
                <a:gd name="T46" fmla="*/ 227 w 709"/>
                <a:gd name="T47" fmla="*/ 91 h 102"/>
                <a:gd name="T48" fmla="*/ 213 w 709"/>
                <a:gd name="T49" fmla="*/ 102 h 102"/>
                <a:gd name="T50" fmla="*/ 200 w 709"/>
                <a:gd name="T51" fmla="*/ 100 h 102"/>
                <a:gd name="T52" fmla="*/ 177 w 709"/>
                <a:gd name="T53" fmla="*/ 97 h 102"/>
                <a:gd name="T54" fmla="*/ 147 w 709"/>
                <a:gd name="T55" fmla="*/ 93 h 102"/>
                <a:gd name="T56" fmla="*/ 114 w 709"/>
                <a:gd name="T57" fmla="*/ 90 h 102"/>
                <a:gd name="T58" fmla="*/ 78 w 709"/>
                <a:gd name="T59" fmla="*/ 89 h 102"/>
                <a:gd name="T60" fmla="*/ 44 w 709"/>
                <a:gd name="T61" fmla="*/ 91 h 102"/>
                <a:gd name="T62" fmla="*/ 13 w 709"/>
                <a:gd name="T63" fmla="*/ 96 h 102"/>
                <a:gd name="T64" fmla="*/ 0 w 709"/>
                <a:gd name="T65" fmla="*/ 98 h 102"/>
                <a:gd name="T66" fmla="*/ 17 w 709"/>
                <a:gd name="T67" fmla="*/ 79 h 102"/>
                <a:gd name="T68" fmla="*/ 42 w 709"/>
                <a:gd name="T69" fmla="*/ 71 h 102"/>
                <a:gd name="T70" fmla="*/ 70 w 709"/>
                <a:gd name="T71" fmla="*/ 70 h 102"/>
                <a:gd name="T72" fmla="*/ 100 w 709"/>
                <a:gd name="T73" fmla="*/ 73 h 102"/>
                <a:gd name="T74" fmla="*/ 129 w 709"/>
                <a:gd name="T75" fmla="*/ 75 h 102"/>
                <a:gd name="T76" fmla="*/ 158 w 709"/>
                <a:gd name="T77" fmla="*/ 78 h 102"/>
                <a:gd name="T78" fmla="*/ 187 w 709"/>
                <a:gd name="T79" fmla="*/ 78 h 102"/>
                <a:gd name="T80" fmla="*/ 214 w 709"/>
                <a:gd name="T81" fmla="*/ 75 h 102"/>
                <a:gd name="T82" fmla="*/ 242 w 709"/>
                <a:gd name="T83" fmla="*/ 67 h 102"/>
                <a:gd name="T84" fmla="*/ 341 w 709"/>
                <a:gd name="T85" fmla="*/ 59 h 102"/>
                <a:gd name="T86" fmla="*/ 352 w 709"/>
                <a:gd name="T87" fmla="*/ 56 h 102"/>
                <a:gd name="T88" fmla="*/ 358 w 709"/>
                <a:gd name="T89" fmla="*/ 48 h 102"/>
                <a:gd name="T90" fmla="*/ 387 w 709"/>
                <a:gd name="T91" fmla="*/ 43 h 102"/>
                <a:gd name="T92" fmla="*/ 424 w 709"/>
                <a:gd name="T93" fmla="*/ 37 h 102"/>
                <a:gd name="T94" fmla="*/ 466 w 709"/>
                <a:gd name="T95" fmla="*/ 33 h 102"/>
                <a:gd name="T96" fmla="*/ 511 w 709"/>
                <a:gd name="T97" fmla="*/ 30 h 102"/>
                <a:gd name="T98" fmla="*/ 554 w 709"/>
                <a:gd name="T99" fmla="*/ 28 h 102"/>
                <a:gd name="T100" fmla="*/ 592 w 709"/>
                <a:gd name="T101" fmla="*/ 24 h 102"/>
                <a:gd name="T102" fmla="*/ 621 w 709"/>
                <a:gd name="T103" fmla="*/ 21 h 102"/>
                <a:gd name="T104" fmla="*/ 638 w 709"/>
                <a:gd name="T105" fmla="*/ 17 h 102"/>
                <a:gd name="T106" fmla="*/ 638 w 709"/>
                <a:gd name="T107" fmla="*/ 8 h 102"/>
                <a:gd name="T108" fmla="*/ 642 w 709"/>
                <a:gd name="T109" fmla="*/ 0 h 102"/>
                <a:gd name="T110" fmla="*/ 661 w 709"/>
                <a:gd name="T111" fmla="*/ 1 h 102"/>
                <a:gd name="T112" fmla="*/ 683 w 709"/>
                <a:gd name="T113" fmla="*/ 2 h 102"/>
                <a:gd name="T114" fmla="*/ 701 w 709"/>
                <a:gd name="T115" fmla="*/ 5 h 102"/>
                <a:gd name="T116" fmla="*/ 709 w 709"/>
                <a:gd name="T117" fmla="*/ 7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09" h="102">
                  <a:moveTo>
                    <a:pt x="709" y="7"/>
                  </a:moveTo>
                  <a:lnTo>
                    <a:pt x="705" y="13"/>
                  </a:lnTo>
                  <a:lnTo>
                    <a:pt x="699" y="17"/>
                  </a:lnTo>
                  <a:lnTo>
                    <a:pt x="692" y="18"/>
                  </a:lnTo>
                  <a:lnTo>
                    <a:pt x="684" y="20"/>
                  </a:lnTo>
                  <a:lnTo>
                    <a:pt x="677" y="20"/>
                  </a:lnTo>
                  <a:lnTo>
                    <a:pt x="669" y="20"/>
                  </a:lnTo>
                  <a:lnTo>
                    <a:pt x="662" y="20"/>
                  </a:lnTo>
                  <a:lnTo>
                    <a:pt x="655" y="22"/>
                  </a:lnTo>
                  <a:lnTo>
                    <a:pt x="652" y="29"/>
                  </a:lnTo>
                  <a:lnTo>
                    <a:pt x="646" y="35"/>
                  </a:lnTo>
                  <a:lnTo>
                    <a:pt x="639" y="38"/>
                  </a:lnTo>
                  <a:lnTo>
                    <a:pt x="631" y="40"/>
                  </a:lnTo>
                  <a:lnTo>
                    <a:pt x="622" y="41"/>
                  </a:lnTo>
                  <a:lnTo>
                    <a:pt x="613" y="43"/>
                  </a:lnTo>
                  <a:lnTo>
                    <a:pt x="605" y="44"/>
                  </a:lnTo>
                  <a:lnTo>
                    <a:pt x="597" y="45"/>
                  </a:lnTo>
                  <a:lnTo>
                    <a:pt x="583" y="46"/>
                  </a:lnTo>
                  <a:lnTo>
                    <a:pt x="570" y="48"/>
                  </a:lnTo>
                  <a:lnTo>
                    <a:pt x="556" y="50"/>
                  </a:lnTo>
                  <a:lnTo>
                    <a:pt x="542" y="51"/>
                  </a:lnTo>
                  <a:lnTo>
                    <a:pt x="529" y="52"/>
                  </a:lnTo>
                  <a:lnTo>
                    <a:pt x="516" y="53"/>
                  </a:lnTo>
                  <a:lnTo>
                    <a:pt x="502" y="54"/>
                  </a:lnTo>
                  <a:lnTo>
                    <a:pt x="488" y="55"/>
                  </a:lnTo>
                  <a:lnTo>
                    <a:pt x="475" y="56"/>
                  </a:lnTo>
                  <a:lnTo>
                    <a:pt x="461" y="58"/>
                  </a:lnTo>
                  <a:lnTo>
                    <a:pt x="447" y="59"/>
                  </a:lnTo>
                  <a:lnTo>
                    <a:pt x="433" y="59"/>
                  </a:lnTo>
                  <a:lnTo>
                    <a:pt x="420" y="60"/>
                  </a:lnTo>
                  <a:lnTo>
                    <a:pt x="407" y="61"/>
                  </a:lnTo>
                  <a:lnTo>
                    <a:pt x="393" y="61"/>
                  </a:lnTo>
                  <a:lnTo>
                    <a:pt x="379" y="62"/>
                  </a:lnTo>
                  <a:lnTo>
                    <a:pt x="378" y="68"/>
                  </a:lnTo>
                  <a:lnTo>
                    <a:pt x="374" y="74"/>
                  </a:lnTo>
                  <a:lnTo>
                    <a:pt x="370" y="77"/>
                  </a:lnTo>
                  <a:lnTo>
                    <a:pt x="365" y="81"/>
                  </a:lnTo>
                  <a:lnTo>
                    <a:pt x="358" y="84"/>
                  </a:lnTo>
                  <a:lnTo>
                    <a:pt x="352" y="85"/>
                  </a:lnTo>
                  <a:lnTo>
                    <a:pt x="346" y="86"/>
                  </a:lnTo>
                  <a:lnTo>
                    <a:pt x="340" y="88"/>
                  </a:lnTo>
                  <a:lnTo>
                    <a:pt x="324" y="85"/>
                  </a:lnTo>
                  <a:lnTo>
                    <a:pt x="306" y="83"/>
                  </a:lnTo>
                  <a:lnTo>
                    <a:pt x="289" y="81"/>
                  </a:lnTo>
                  <a:lnTo>
                    <a:pt x="272" y="79"/>
                  </a:lnTo>
                  <a:lnTo>
                    <a:pt x="256" y="81"/>
                  </a:lnTo>
                  <a:lnTo>
                    <a:pt x="241" y="84"/>
                  </a:lnTo>
                  <a:lnTo>
                    <a:pt x="227" y="91"/>
                  </a:lnTo>
                  <a:lnTo>
                    <a:pt x="214" y="102"/>
                  </a:lnTo>
                  <a:lnTo>
                    <a:pt x="213" y="102"/>
                  </a:lnTo>
                  <a:lnTo>
                    <a:pt x="207" y="101"/>
                  </a:lnTo>
                  <a:lnTo>
                    <a:pt x="200" y="100"/>
                  </a:lnTo>
                  <a:lnTo>
                    <a:pt x="190" y="98"/>
                  </a:lnTo>
                  <a:lnTo>
                    <a:pt x="177" y="97"/>
                  </a:lnTo>
                  <a:lnTo>
                    <a:pt x="164" y="94"/>
                  </a:lnTo>
                  <a:lnTo>
                    <a:pt x="147" y="93"/>
                  </a:lnTo>
                  <a:lnTo>
                    <a:pt x="131" y="91"/>
                  </a:lnTo>
                  <a:lnTo>
                    <a:pt x="114" y="90"/>
                  </a:lnTo>
                  <a:lnTo>
                    <a:pt x="96" y="90"/>
                  </a:lnTo>
                  <a:lnTo>
                    <a:pt x="78" y="89"/>
                  </a:lnTo>
                  <a:lnTo>
                    <a:pt x="61" y="90"/>
                  </a:lnTo>
                  <a:lnTo>
                    <a:pt x="44" y="91"/>
                  </a:lnTo>
                  <a:lnTo>
                    <a:pt x="28" y="92"/>
                  </a:lnTo>
                  <a:lnTo>
                    <a:pt x="13" y="96"/>
                  </a:lnTo>
                  <a:lnTo>
                    <a:pt x="0" y="100"/>
                  </a:lnTo>
                  <a:lnTo>
                    <a:pt x="0" y="98"/>
                  </a:lnTo>
                  <a:lnTo>
                    <a:pt x="7" y="90"/>
                  </a:lnTo>
                  <a:lnTo>
                    <a:pt x="17" y="79"/>
                  </a:lnTo>
                  <a:lnTo>
                    <a:pt x="28" y="74"/>
                  </a:lnTo>
                  <a:lnTo>
                    <a:pt x="42" y="71"/>
                  </a:lnTo>
                  <a:lnTo>
                    <a:pt x="56" y="70"/>
                  </a:lnTo>
                  <a:lnTo>
                    <a:pt x="70" y="70"/>
                  </a:lnTo>
                  <a:lnTo>
                    <a:pt x="85" y="71"/>
                  </a:lnTo>
                  <a:lnTo>
                    <a:pt x="100" y="73"/>
                  </a:lnTo>
                  <a:lnTo>
                    <a:pt x="114" y="74"/>
                  </a:lnTo>
                  <a:lnTo>
                    <a:pt x="129" y="75"/>
                  </a:lnTo>
                  <a:lnTo>
                    <a:pt x="144" y="77"/>
                  </a:lnTo>
                  <a:lnTo>
                    <a:pt x="158" y="78"/>
                  </a:lnTo>
                  <a:lnTo>
                    <a:pt x="173" y="78"/>
                  </a:lnTo>
                  <a:lnTo>
                    <a:pt x="187" y="78"/>
                  </a:lnTo>
                  <a:lnTo>
                    <a:pt x="200" y="77"/>
                  </a:lnTo>
                  <a:lnTo>
                    <a:pt x="214" y="75"/>
                  </a:lnTo>
                  <a:lnTo>
                    <a:pt x="228" y="71"/>
                  </a:lnTo>
                  <a:lnTo>
                    <a:pt x="242" y="67"/>
                  </a:lnTo>
                  <a:lnTo>
                    <a:pt x="256" y="60"/>
                  </a:lnTo>
                  <a:lnTo>
                    <a:pt x="341" y="59"/>
                  </a:lnTo>
                  <a:lnTo>
                    <a:pt x="347" y="59"/>
                  </a:lnTo>
                  <a:lnTo>
                    <a:pt x="352" y="56"/>
                  </a:lnTo>
                  <a:lnTo>
                    <a:pt x="356" y="53"/>
                  </a:lnTo>
                  <a:lnTo>
                    <a:pt x="358" y="48"/>
                  </a:lnTo>
                  <a:lnTo>
                    <a:pt x="371" y="45"/>
                  </a:lnTo>
                  <a:lnTo>
                    <a:pt x="387" y="43"/>
                  </a:lnTo>
                  <a:lnTo>
                    <a:pt x="404" y="39"/>
                  </a:lnTo>
                  <a:lnTo>
                    <a:pt x="424" y="37"/>
                  </a:lnTo>
                  <a:lnTo>
                    <a:pt x="445" y="36"/>
                  </a:lnTo>
                  <a:lnTo>
                    <a:pt x="466" y="33"/>
                  </a:lnTo>
                  <a:lnTo>
                    <a:pt x="489" y="32"/>
                  </a:lnTo>
                  <a:lnTo>
                    <a:pt x="511" y="30"/>
                  </a:lnTo>
                  <a:lnTo>
                    <a:pt x="533" y="29"/>
                  </a:lnTo>
                  <a:lnTo>
                    <a:pt x="554" y="28"/>
                  </a:lnTo>
                  <a:lnTo>
                    <a:pt x="574" y="25"/>
                  </a:lnTo>
                  <a:lnTo>
                    <a:pt x="592" y="24"/>
                  </a:lnTo>
                  <a:lnTo>
                    <a:pt x="607" y="23"/>
                  </a:lnTo>
                  <a:lnTo>
                    <a:pt x="621" y="21"/>
                  </a:lnTo>
                  <a:lnTo>
                    <a:pt x="631" y="20"/>
                  </a:lnTo>
                  <a:lnTo>
                    <a:pt x="638" y="17"/>
                  </a:lnTo>
                  <a:lnTo>
                    <a:pt x="638" y="13"/>
                  </a:lnTo>
                  <a:lnTo>
                    <a:pt x="638" y="8"/>
                  </a:lnTo>
                  <a:lnTo>
                    <a:pt x="640" y="5"/>
                  </a:lnTo>
                  <a:lnTo>
                    <a:pt x="642" y="0"/>
                  </a:lnTo>
                  <a:lnTo>
                    <a:pt x="651" y="1"/>
                  </a:lnTo>
                  <a:lnTo>
                    <a:pt x="661" y="1"/>
                  </a:lnTo>
                  <a:lnTo>
                    <a:pt x="673" y="2"/>
                  </a:lnTo>
                  <a:lnTo>
                    <a:pt x="683" y="2"/>
                  </a:lnTo>
                  <a:lnTo>
                    <a:pt x="693" y="4"/>
                  </a:lnTo>
                  <a:lnTo>
                    <a:pt x="701" y="5"/>
                  </a:lnTo>
                  <a:lnTo>
                    <a:pt x="707" y="6"/>
                  </a:lnTo>
                  <a:lnTo>
                    <a:pt x="709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Freeform 188"/>
            <p:cNvSpPr>
              <a:spLocks/>
            </p:cNvSpPr>
            <p:nvPr/>
          </p:nvSpPr>
          <p:spPr bwMode="auto">
            <a:xfrm>
              <a:off x="4479" y="3207"/>
              <a:ext cx="335" cy="46"/>
            </a:xfrm>
            <a:custGeom>
              <a:avLst/>
              <a:gdLst>
                <a:gd name="T0" fmla="*/ 583 w 669"/>
                <a:gd name="T1" fmla="*/ 38 h 92"/>
                <a:gd name="T2" fmla="*/ 537 w 669"/>
                <a:gd name="T3" fmla="*/ 30 h 92"/>
                <a:gd name="T4" fmla="*/ 493 w 669"/>
                <a:gd name="T5" fmla="*/ 29 h 92"/>
                <a:gd name="T6" fmla="*/ 448 w 669"/>
                <a:gd name="T7" fmla="*/ 42 h 92"/>
                <a:gd name="T8" fmla="*/ 403 w 669"/>
                <a:gd name="T9" fmla="*/ 58 h 92"/>
                <a:gd name="T10" fmla="*/ 362 w 669"/>
                <a:gd name="T11" fmla="*/ 58 h 92"/>
                <a:gd name="T12" fmla="*/ 325 w 669"/>
                <a:gd name="T13" fmla="*/ 60 h 92"/>
                <a:gd name="T14" fmla="*/ 294 w 669"/>
                <a:gd name="T15" fmla="*/ 70 h 92"/>
                <a:gd name="T16" fmla="*/ 274 w 669"/>
                <a:gd name="T17" fmla="*/ 85 h 92"/>
                <a:gd name="T18" fmla="*/ 256 w 669"/>
                <a:gd name="T19" fmla="*/ 90 h 92"/>
                <a:gd name="T20" fmla="*/ 236 w 669"/>
                <a:gd name="T21" fmla="*/ 90 h 92"/>
                <a:gd name="T22" fmla="*/ 218 w 669"/>
                <a:gd name="T23" fmla="*/ 91 h 92"/>
                <a:gd name="T24" fmla="*/ 193 w 669"/>
                <a:gd name="T25" fmla="*/ 88 h 92"/>
                <a:gd name="T26" fmla="*/ 160 w 669"/>
                <a:gd name="T27" fmla="*/ 84 h 92"/>
                <a:gd name="T28" fmla="*/ 128 w 669"/>
                <a:gd name="T29" fmla="*/ 83 h 92"/>
                <a:gd name="T30" fmla="*/ 96 w 669"/>
                <a:gd name="T31" fmla="*/ 82 h 92"/>
                <a:gd name="T32" fmla="*/ 73 w 669"/>
                <a:gd name="T33" fmla="*/ 83 h 92"/>
                <a:gd name="T34" fmla="*/ 58 w 669"/>
                <a:gd name="T35" fmla="*/ 76 h 92"/>
                <a:gd name="T36" fmla="*/ 43 w 669"/>
                <a:gd name="T37" fmla="*/ 76 h 92"/>
                <a:gd name="T38" fmla="*/ 29 w 669"/>
                <a:gd name="T39" fmla="*/ 77 h 92"/>
                <a:gd name="T40" fmla="*/ 16 w 669"/>
                <a:gd name="T41" fmla="*/ 79 h 92"/>
                <a:gd name="T42" fmla="*/ 5 w 669"/>
                <a:gd name="T43" fmla="*/ 75 h 92"/>
                <a:gd name="T44" fmla="*/ 8 w 669"/>
                <a:gd name="T45" fmla="*/ 62 h 92"/>
                <a:gd name="T46" fmla="*/ 27 w 669"/>
                <a:gd name="T47" fmla="*/ 49 h 92"/>
                <a:gd name="T48" fmla="*/ 47 w 669"/>
                <a:gd name="T49" fmla="*/ 38 h 92"/>
                <a:gd name="T50" fmla="*/ 69 w 669"/>
                <a:gd name="T51" fmla="*/ 29 h 92"/>
                <a:gd name="T52" fmla="*/ 80 w 669"/>
                <a:gd name="T53" fmla="*/ 30 h 92"/>
                <a:gd name="T54" fmla="*/ 61 w 669"/>
                <a:gd name="T55" fmla="*/ 45 h 92"/>
                <a:gd name="T56" fmla="*/ 60 w 669"/>
                <a:gd name="T57" fmla="*/ 53 h 92"/>
                <a:gd name="T58" fmla="*/ 79 w 669"/>
                <a:gd name="T59" fmla="*/ 58 h 92"/>
                <a:gd name="T60" fmla="*/ 104 w 669"/>
                <a:gd name="T61" fmla="*/ 62 h 92"/>
                <a:gd name="T62" fmla="*/ 134 w 669"/>
                <a:gd name="T63" fmla="*/ 65 h 92"/>
                <a:gd name="T64" fmla="*/ 166 w 669"/>
                <a:gd name="T65" fmla="*/ 67 h 92"/>
                <a:gd name="T66" fmla="*/ 198 w 669"/>
                <a:gd name="T67" fmla="*/ 69 h 92"/>
                <a:gd name="T68" fmla="*/ 226 w 669"/>
                <a:gd name="T69" fmla="*/ 70 h 92"/>
                <a:gd name="T70" fmla="*/ 248 w 669"/>
                <a:gd name="T71" fmla="*/ 70 h 92"/>
                <a:gd name="T72" fmla="*/ 269 w 669"/>
                <a:gd name="T73" fmla="*/ 56 h 92"/>
                <a:gd name="T74" fmla="*/ 302 w 669"/>
                <a:gd name="T75" fmla="*/ 41 h 92"/>
                <a:gd name="T76" fmla="*/ 342 w 669"/>
                <a:gd name="T77" fmla="*/ 41 h 92"/>
                <a:gd name="T78" fmla="*/ 383 w 669"/>
                <a:gd name="T79" fmla="*/ 43 h 92"/>
                <a:gd name="T80" fmla="*/ 406 w 669"/>
                <a:gd name="T81" fmla="*/ 37 h 92"/>
                <a:gd name="T82" fmla="*/ 419 w 669"/>
                <a:gd name="T83" fmla="*/ 32 h 92"/>
                <a:gd name="T84" fmla="*/ 411 w 669"/>
                <a:gd name="T85" fmla="*/ 20 h 92"/>
                <a:gd name="T86" fmla="*/ 368 w 669"/>
                <a:gd name="T87" fmla="*/ 16 h 92"/>
                <a:gd name="T88" fmla="*/ 312 w 669"/>
                <a:gd name="T89" fmla="*/ 12 h 92"/>
                <a:gd name="T90" fmla="*/ 271 w 669"/>
                <a:gd name="T91" fmla="*/ 8 h 92"/>
                <a:gd name="T92" fmla="*/ 282 w 669"/>
                <a:gd name="T93" fmla="*/ 4 h 92"/>
                <a:gd name="T94" fmla="*/ 330 w 669"/>
                <a:gd name="T95" fmla="*/ 1 h 92"/>
                <a:gd name="T96" fmla="*/ 387 w 669"/>
                <a:gd name="T97" fmla="*/ 0 h 92"/>
                <a:gd name="T98" fmla="*/ 451 w 669"/>
                <a:gd name="T99" fmla="*/ 0 h 92"/>
                <a:gd name="T100" fmla="*/ 514 w 669"/>
                <a:gd name="T101" fmla="*/ 3 h 92"/>
                <a:gd name="T102" fmla="*/ 574 w 669"/>
                <a:gd name="T103" fmla="*/ 5 h 92"/>
                <a:gd name="T104" fmla="*/ 623 w 669"/>
                <a:gd name="T105" fmla="*/ 7 h 92"/>
                <a:gd name="T106" fmla="*/ 659 w 669"/>
                <a:gd name="T107" fmla="*/ 8 h 92"/>
                <a:gd name="T108" fmla="*/ 667 w 669"/>
                <a:gd name="T109" fmla="*/ 11 h 92"/>
                <a:gd name="T110" fmla="*/ 653 w 669"/>
                <a:gd name="T111" fmla="*/ 16 h 92"/>
                <a:gd name="T112" fmla="*/ 633 w 669"/>
                <a:gd name="T113" fmla="*/ 27 h 92"/>
                <a:gd name="T114" fmla="*/ 613 w 669"/>
                <a:gd name="T115" fmla="*/ 3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69" h="92">
                  <a:moveTo>
                    <a:pt x="607" y="43"/>
                  </a:moveTo>
                  <a:lnTo>
                    <a:pt x="583" y="38"/>
                  </a:lnTo>
                  <a:lnTo>
                    <a:pt x="560" y="34"/>
                  </a:lnTo>
                  <a:lnTo>
                    <a:pt x="537" y="30"/>
                  </a:lnTo>
                  <a:lnTo>
                    <a:pt x="515" y="28"/>
                  </a:lnTo>
                  <a:lnTo>
                    <a:pt x="493" y="29"/>
                  </a:lnTo>
                  <a:lnTo>
                    <a:pt x="470" y="34"/>
                  </a:lnTo>
                  <a:lnTo>
                    <a:pt x="448" y="42"/>
                  </a:lnTo>
                  <a:lnTo>
                    <a:pt x="425" y="56"/>
                  </a:lnTo>
                  <a:lnTo>
                    <a:pt x="403" y="58"/>
                  </a:lnTo>
                  <a:lnTo>
                    <a:pt x="383" y="58"/>
                  </a:lnTo>
                  <a:lnTo>
                    <a:pt x="362" y="58"/>
                  </a:lnTo>
                  <a:lnTo>
                    <a:pt x="342" y="59"/>
                  </a:lnTo>
                  <a:lnTo>
                    <a:pt x="325" y="60"/>
                  </a:lnTo>
                  <a:lnTo>
                    <a:pt x="308" y="65"/>
                  </a:lnTo>
                  <a:lnTo>
                    <a:pt x="294" y="70"/>
                  </a:lnTo>
                  <a:lnTo>
                    <a:pt x="282" y="81"/>
                  </a:lnTo>
                  <a:lnTo>
                    <a:pt x="274" y="85"/>
                  </a:lnTo>
                  <a:lnTo>
                    <a:pt x="265" y="89"/>
                  </a:lnTo>
                  <a:lnTo>
                    <a:pt x="256" y="90"/>
                  </a:lnTo>
                  <a:lnTo>
                    <a:pt x="247" y="90"/>
                  </a:lnTo>
                  <a:lnTo>
                    <a:pt x="236" y="90"/>
                  </a:lnTo>
                  <a:lnTo>
                    <a:pt x="227" y="90"/>
                  </a:lnTo>
                  <a:lnTo>
                    <a:pt x="218" y="91"/>
                  </a:lnTo>
                  <a:lnTo>
                    <a:pt x="209" y="92"/>
                  </a:lnTo>
                  <a:lnTo>
                    <a:pt x="193" y="88"/>
                  </a:lnTo>
                  <a:lnTo>
                    <a:pt x="176" y="85"/>
                  </a:lnTo>
                  <a:lnTo>
                    <a:pt x="160" y="84"/>
                  </a:lnTo>
                  <a:lnTo>
                    <a:pt x="144" y="83"/>
                  </a:lnTo>
                  <a:lnTo>
                    <a:pt x="128" y="83"/>
                  </a:lnTo>
                  <a:lnTo>
                    <a:pt x="112" y="83"/>
                  </a:lnTo>
                  <a:lnTo>
                    <a:pt x="96" y="82"/>
                  </a:lnTo>
                  <a:lnTo>
                    <a:pt x="80" y="80"/>
                  </a:lnTo>
                  <a:lnTo>
                    <a:pt x="73" y="83"/>
                  </a:lnTo>
                  <a:lnTo>
                    <a:pt x="65" y="80"/>
                  </a:lnTo>
                  <a:lnTo>
                    <a:pt x="58" y="76"/>
                  </a:lnTo>
                  <a:lnTo>
                    <a:pt x="49" y="76"/>
                  </a:lnTo>
                  <a:lnTo>
                    <a:pt x="43" y="76"/>
                  </a:lnTo>
                  <a:lnTo>
                    <a:pt x="36" y="77"/>
                  </a:lnTo>
                  <a:lnTo>
                    <a:pt x="29" y="77"/>
                  </a:lnTo>
                  <a:lnTo>
                    <a:pt x="23" y="79"/>
                  </a:lnTo>
                  <a:lnTo>
                    <a:pt x="16" y="79"/>
                  </a:lnTo>
                  <a:lnTo>
                    <a:pt x="11" y="77"/>
                  </a:lnTo>
                  <a:lnTo>
                    <a:pt x="5" y="75"/>
                  </a:lnTo>
                  <a:lnTo>
                    <a:pt x="0" y="70"/>
                  </a:lnTo>
                  <a:lnTo>
                    <a:pt x="8" y="62"/>
                  </a:lnTo>
                  <a:lnTo>
                    <a:pt x="16" y="54"/>
                  </a:lnTo>
                  <a:lnTo>
                    <a:pt x="27" y="49"/>
                  </a:lnTo>
                  <a:lnTo>
                    <a:pt x="37" y="43"/>
                  </a:lnTo>
                  <a:lnTo>
                    <a:pt x="47" y="38"/>
                  </a:lnTo>
                  <a:lnTo>
                    <a:pt x="59" y="34"/>
                  </a:lnTo>
                  <a:lnTo>
                    <a:pt x="69" y="29"/>
                  </a:lnTo>
                  <a:lnTo>
                    <a:pt x="81" y="26"/>
                  </a:lnTo>
                  <a:lnTo>
                    <a:pt x="80" y="30"/>
                  </a:lnTo>
                  <a:lnTo>
                    <a:pt x="72" y="38"/>
                  </a:lnTo>
                  <a:lnTo>
                    <a:pt x="61" y="45"/>
                  </a:lnTo>
                  <a:lnTo>
                    <a:pt x="54" y="51"/>
                  </a:lnTo>
                  <a:lnTo>
                    <a:pt x="60" y="53"/>
                  </a:lnTo>
                  <a:lnTo>
                    <a:pt x="68" y="56"/>
                  </a:lnTo>
                  <a:lnTo>
                    <a:pt x="79" y="58"/>
                  </a:lnTo>
                  <a:lnTo>
                    <a:pt x="90" y="60"/>
                  </a:lnTo>
                  <a:lnTo>
                    <a:pt x="104" y="62"/>
                  </a:lnTo>
                  <a:lnTo>
                    <a:pt x="119" y="64"/>
                  </a:lnTo>
                  <a:lnTo>
                    <a:pt x="134" y="65"/>
                  </a:lnTo>
                  <a:lnTo>
                    <a:pt x="150" y="66"/>
                  </a:lnTo>
                  <a:lnTo>
                    <a:pt x="166" y="67"/>
                  </a:lnTo>
                  <a:lnTo>
                    <a:pt x="182" y="68"/>
                  </a:lnTo>
                  <a:lnTo>
                    <a:pt x="198" y="69"/>
                  </a:lnTo>
                  <a:lnTo>
                    <a:pt x="213" y="69"/>
                  </a:lnTo>
                  <a:lnTo>
                    <a:pt x="226" y="70"/>
                  </a:lnTo>
                  <a:lnTo>
                    <a:pt x="239" y="70"/>
                  </a:lnTo>
                  <a:lnTo>
                    <a:pt x="248" y="70"/>
                  </a:lnTo>
                  <a:lnTo>
                    <a:pt x="256" y="70"/>
                  </a:lnTo>
                  <a:lnTo>
                    <a:pt x="269" y="56"/>
                  </a:lnTo>
                  <a:lnTo>
                    <a:pt x="285" y="45"/>
                  </a:lnTo>
                  <a:lnTo>
                    <a:pt x="302" y="41"/>
                  </a:lnTo>
                  <a:lnTo>
                    <a:pt x="322" y="39"/>
                  </a:lnTo>
                  <a:lnTo>
                    <a:pt x="342" y="41"/>
                  </a:lnTo>
                  <a:lnTo>
                    <a:pt x="362" y="42"/>
                  </a:lnTo>
                  <a:lnTo>
                    <a:pt x="383" y="43"/>
                  </a:lnTo>
                  <a:lnTo>
                    <a:pt x="401" y="42"/>
                  </a:lnTo>
                  <a:lnTo>
                    <a:pt x="406" y="37"/>
                  </a:lnTo>
                  <a:lnTo>
                    <a:pt x="414" y="36"/>
                  </a:lnTo>
                  <a:lnTo>
                    <a:pt x="419" y="32"/>
                  </a:lnTo>
                  <a:lnTo>
                    <a:pt x="421" y="22"/>
                  </a:lnTo>
                  <a:lnTo>
                    <a:pt x="411" y="20"/>
                  </a:lnTo>
                  <a:lnTo>
                    <a:pt x="393" y="19"/>
                  </a:lnTo>
                  <a:lnTo>
                    <a:pt x="368" y="16"/>
                  </a:lnTo>
                  <a:lnTo>
                    <a:pt x="340" y="14"/>
                  </a:lnTo>
                  <a:lnTo>
                    <a:pt x="312" y="12"/>
                  </a:lnTo>
                  <a:lnTo>
                    <a:pt x="288" y="9"/>
                  </a:lnTo>
                  <a:lnTo>
                    <a:pt x="271" y="8"/>
                  </a:lnTo>
                  <a:lnTo>
                    <a:pt x="264" y="6"/>
                  </a:lnTo>
                  <a:lnTo>
                    <a:pt x="282" y="4"/>
                  </a:lnTo>
                  <a:lnTo>
                    <a:pt x="304" y="3"/>
                  </a:lnTo>
                  <a:lnTo>
                    <a:pt x="330" y="1"/>
                  </a:lnTo>
                  <a:lnTo>
                    <a:pt x="357" y="0"/>
                  </a:lnTo>
                  <a:lnTo>
                    <a:pt x="387" y="0"/>
                  </a:lnTo>
                  <a:lnTo>
                    <a:pt x="418" y="0"/>
                  </a:lnTo>
                  <a:lnTo>
                    <a:pt x="451" y="0"/>
                  </a:lnTo>
                  <a:lnTo>
                    <a:pt x="483" y="1"/>
                  </a:lnTo>
                  <a:lnTo>
                    <a:pt x="514" y="3"/>
                  </a:lnTo>
                  <a:lnTo>
                    <a:pt x="545" y="4"/>
                  </a:lnTo>
                  <a:lnTo>
                    <a:pt x="574" y="5"/>
                  </a:lnTo>
                  <a:lnTo>
                    <a:pt x="600" y="6"/>
                  </a:lnTo>
                  <a:lnTo>
                    <a:pt x="623" y="7"/>
                  </a:lnTo>
                  <a:lnTo>
                    <a:pt x="643" y="8"/>
                  </a:lnTo>
                  <a:lnTo>
                    <a:pt x="659" y="8"/>
                  </a:lnTo>
                  <a:lnTo>
                    <a:pt x="669" y="9"/>
                  </a:lnTo>
                  <a:lnTo>
                    <a:pt x="667" y="11"/>
                  </a:lnTo>
                  <a:lnTo>
                    <a:pt x="661" y="13"/>
                  </a:lnTo>
                  <a:lnTo>
                    <a:pt x="653" y="16"/>
                  </a:lnTo>
                  <a:lnTo>
                    <a:pt x="643" y="21"/>
                  </a:lnTo>
                  <a:lnTo>
                    <a:pt x="633" y="27"/>
                  </a:lnTo>
                  <a:lnTo>
                    <a:pt x="622" y="31"/>
                  </a:lnTo>
                  <a:lnTo>
                    <a:pt x="613" y="37"/>
                  </a:lnTo>
                  <a:lnTo>
                    <a:pt x="607" y="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189"/>
            <p:cNvSpPr>
              <a:spLocks/>
            </p:cNvSpPr>
            <p:nvPr/>
          </p:nvSpPr>
          <p:spPr bwMode="auto">
            <a:xfrm>
              <a:off x="4933" y="3326"/>
              <a:ext cx="272" cy="38"/>
            </a:xfrm>
            <a:custGeom>
              <a:avLst/>
              <a:gdLst>
                <a:gd name="T0" fmla="*/ 530 w 544"/>
                <a:gd name="T1" fmla="*/ 5 h 76"/>
                <a:gd name="T2" fmla="*/ 493 w 544"/>
                <a:gd name="T3" fmla="*/ 8 h 76"/>
                <a:gd name="T4" fmla="*/ 452 w 544"/>
                <a:gd name="T5" fmla="*/ 12 h 76"/>
                <a:gd name="T6" fmla="*/ 411 w 544"/>
                <a:gd name="T7" fmla="*/ 18 h 76"/>
                <a:gd name="T8" fmla="*/ 372 w 544"/>
                <a:gd name="T9" fmla="*/ 23 h 76"/>
                <a:gd name="T10" fmla="*/ 336 w 544"/>
                <a:gd name="T11" fmla="*/ 27 h 76"/>
                <a:gd name="T12" fmla="*/ 310 w 544"/>
                <a:gd name="T13" fmla="*/ 32 h 76"/>
                <a:gd name="T14" fmla="*/ 293 w 544"/>
                <a:gd name="T15" fmla="*/ 34 h 76"/>
                <a:gd name="T16" fmla="*/ 293 w 544"/>
                <a:gd name="T17" fmla="*/ 43 h 76"/>
                <a:gd name="T18" fmla="*/ 298 w 544"/>
                <a:gd name="T19" fmla="*/ 61 h 76"/>
                <a:gd name="T20" fmla="*/ 282 w 544"/>
                <a:gd name="T21" fmla="*/ 72 h 76"/>
                <a:gd name="T22" fmla="*/ 244 w 544"/>
                <a:gd name="T23" fmla="*/ 76 h 76"/>
                <a:gd name="T24" fmla="*/ 197 w 544"/>
                <a:gd name="T25" fmla="*/ 76 h 76"/>
                <a:gd name="T26" fmla="*/ 147 w 544"/>
                <a:gd name="T27" fmla="*/ 73 h 76"/>
                <a:gd name="T28" fmla="*/ 98 w 544"/>
                <a:gd name="T29" fmla="*/ 70 h 76"/>
                <a:gd name="T30" fmla="*/ 54 w 544"/>
                <a:gd name="T31" fmla="*/ 65 h 76"/>
                <a:gd name="T32" fmla="*/ 20 w 544"/>
                <a:gd name="T33" fmla="*/ 61 h 76"/>
                <a:gd name="T34" fmla="*/ 2 w 544"/>
                <a:gd name="T35" fmla="*/ 58 h 76"/>
                <a:gd name="T36" fmla="*/ 16 w 544"/>
                <a:gd name="T37" fmla="*/ 55 h 76"/>
                <a:gd name="T38" fmla="*/ 47 w 544"/>
                <a:gd name="T39" fmla="*/ 51 h 76"/>
                <a:gd name="T40" fmla="*/ 78 w 544"/>
                <a:gd name="T41" fmla="*/ 50 h 76"/>
                <a:gd name="T42" fmla="*/ 110 w 544"/>
                <a:gd name="T43" fmla="*/ 50 h 76"/>
                <a:gd name="T44" fmla="*/ 143 w 544"/>
                <a:gd name="T45" fmla="*/ 51 h 76"/>
                <a:gd name="T46" fmla="*/ 175 w 544"/>
                <a:gd name="T47" fmla="*/ 51 h 76"/>
                <a:gd name="T48" fmla="*/ 207 w 544"/>
                <a:gd name="T49" fmla="*/ 51 h 76"/>
                <a:gd name="T50" fmla="*/ 238 w 544"/>
                <a:gd name="T51" fmla="*/ 48 h 76"/>
                <a:gd name="T52" fmla="*/ 262 w 544"/>
                <a:gd name="T53" fmla="*/ 32 h 76"/>
                <a:gd name="T54" fmla="*/ 285 w 544"/>
                <a:gd name="T55" fmla="*/ 17 h 76"/>
                <a:gd name="T56" fmla="*/ 315 w 544"/>
                <a:gd name="T57" fmla="*/ 11 h 76"/>
                <a:gd name="T58" fmla="*/ 345 w 544"/>
                <a:gd name="T59" fmla="*/ 9 h 76"/>
                <a:gd name="T60" fmla="*/ 363 w 544"/>
                <a:gd name="T61" fmla="*/ 6 h 76"/>
                <a:gd name="T62" fmla="*/ 377 w 544"/>
                <a:gd name="T63" fmla="*/ 5 h 76"/>
                <a:gd name="T64" fmla="*/ 405 w 544"/>
                <a:gd name="T65" fmla="*/ 4 h 76"/>
                <a:gd name="T66" fmla="*/ 437 w 544"/>
                <a:gd name="T67" fmla="*/ 2 h 76"/>
                <a:gd name="T68" fmla="*/ 473 w 544"/>
                <a:gd name="T69" fmla="*/ 1 h 76"/>
                <a:gd name="T70" fmla="*/ 505 w 544"/>
                <a:gd name="T71" fmla="*/ 0 h 76"/>
                <a:gd name="T72" fmla="*/ 531 w 544"/>
                <a:gd name="T73" fmla="*/ 1 h 76"/>
                <a:gd name="T74" fmla="*/ 543 w 544"/>
                <a:gd name="T75" fmla="*/ 3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44" h="76">
                  <a:moveTo>
                    <a:pt x="544" y="4"/>
                  </a:moveTo>
                  <a:lnTo>
                    <a:pt x="530" y="5"/>
                  </a:lnTo>
                  <a:lnTo>
                    <a:pt x="512" y="6"/>
                  </a:lnTo>
                  <a:lnTo>
                    <a:pt x="493" y="8"/>
                  </a:lnTo>
                  <a:lnTo>
                    <a:pt x="473" y="10"/>
                  </a:lnTo>
                  <a:lnTo>
                    <a:pt x="452" y="12"/>
                  </a:lnTo>
                  <a:lnTo>
                    <a:pt x="432" y="14"/>
                  </a:lnTo>
                  <a:lnTo>
                    <a:pt x="411" y="18"/>
                  </a:lnTo>
                  <a:lnTo>
                    <a:pt x="391" y="20"/>
                  </a:lnTo>
                  <a:lnTo>
                    <a:pt x="372" y="23"/>
                  </a:lnTo>
                  <a:lnTo>
                    <a:pt x="353" y="25"/>
                  </a:lnTo>
                  <a:lnTo>
                    <a:pt x="336" y="27"/>
                  </a:lnTo>
                  <a:lnTo>
                    <a:pt x="322" y="29"/>
                  </a:lnTo>
                  <a:lnTo>
                    <a:pt x="310" y="32"/>
                  </a:lnTo>
                  <a:lnTo>
                    <a:pt x="299" y="33"/>
                  </a:lnTo>
                  <a:lnTo>
                    <a:pt x="293" y="34"/>
                  </a:lnTo>
                  <a:lnTo>
                    <a:pt x="290" y="35"/>
                  </a:lnTo>
                  <a:lnTo>
                    <a:pt x="293" y="43"/>
                  </a:lnTo>
                  <a:lnTo>
                    <a:pt x="297" y="52"/>
                  </a:lnTo>
                  <a:lnTo>
                    <a:pt x="298" y="61"/>
                  </a:lnTo>
                  <a:lnTo>
                    <a:pt x="297" y="70"/>
                  </a:lnTo>
                  <a:lnTo>
                    <a:pt x="282" y="72"/>
                  </a:lnTo>
                  <a:lnTo>
                    <a:pt x="265" y="74"/>
                  </a:lnTo>
                  <a:lnTo>
                    <a:pt x="244" y="76"/>
                  </a:lnTo>
                  <a:lnTo>
                    <a:pt x="221" y="76"/>
                  </a:lnTo>
                  <a:lnTo>
                    <a:pt x="197" y="76"/>
                  </a:lnTo>
                  <a:lnTo>
                    <a:pt x="173" y="74"/>
                  </a:lnTo>
                  <a:lnTo>
                    <a:pt x="147" y="73"/>
                  </a:lnTo>
                  <a:lnTo>
                    <a:pt x="122" y="71"/>
                  </a:lnTo>
                  <a:lnTo>
                    <a:pt x="98" y="70"/>
                  </a:lnTo>
                  <a:lnTo>
                    <a:pt x="75" y="67"/>
                  </a:lnTo>
                  <a:lnTo>
                    <a:pt x="54" y="65"/>
                  </a:lnTo>
                  <a:lnTo>
                    <a:pt x="35" y="63"/>
                  </a:lnTo>
                  <a:lnTo>
                    <a:pt x="20" y="61"/>
                  </a:lnTo>
                  <a:lnTo>
                    <a:pt x="9" y="59"/>
                  </a:lnTo>
                  <a:lnTo>
                    <a:pt x="2" y="58"/>
                  </a:lnTo>
                  <a:lnTo>
                    <a:pt x="0" y="57"/>
                  </a:lnTo>
                  <a:lnTo>
                    <a:pt x="16" y="55"/>
                  </a:lnTo>
                  <a:lnTo>
                    <a:pt x="31" y="52"/>
                  </a:lnTo>
                  <a:lnTo>
                    <a:pt x="47" y="51"/>
                  </a:lnTo>
                  <a:lnTo>
                    <a:pt x="63" y="50"/>
                  </a:lnTo>
                  <a:lnTo>
                    <a:pt x="78" y="50"/>
                  </a:lnTo>
                  <a:lnTo>
                    <a:pt x="94" y="50"/>
                  </a:lnTo>
                  <a:lnTo>
                    <a:pt x="110" y="50"/>
                  </a:lnTo>
                  <a:lnTo>
                    <a:pt x="126" y="51"/>
                  </a:lnTo>
                  <a:lnTo>
                    <a:pt x="143" y="51"/>
                  </a:lnTo>
                  <a:lnTo>
                    <a:pt x="159" y="51"/>
                  </a:lnTo>
                  <a:lnTo>
                    <a:pt x="175" y="51"/>
                  </a:lnTo>
                  <a:lnTo>
                    <a:pt x="191" y="51"/>
                  </a:lnTo>
                  <a:lnTo>
                    <a:pt x="207" y="51"/>
                  </a:lnTo>
                  <a:lnTo>
                    <a:pt x="222" y="50"/>
                  </a:lnTo>
                  <a:lnTo>
                    <a:pt x="238" y="48"/>
                  </a:lnTo>
                  <a:lnTo>
                    <a:pt x="254" y="46"/>
                  </a:lnTo>
                  <a:lnTo>
                    <a:pt x="262" y="32"/>
                  </a:lnTo>
                  <a:lnTo>
                    <a:pt x="273" y="23"/>
                  </a:lnTo>
                  <a:lnTo>
                    <a:pt x="285" y="17"/>
                  </a:lnTo>
                  <a:lnTo>
                    <a:pt x="299" y="13"/>
                  </a:lnTo>
                  <a:lnTo>
                    <a:pt x="315" y="11"/>
                  </a:lnTo>
                  <a:lnTo>
                    <a:pt x="330" y="10"/>
                  </a:lnTo>
                  <a:lnTo>
                    <a:pt x="345" y="9"/>
                  </a:lnTo>
                  <a:lnTo>
                    <a:pt x="360" y="6"/>
                  </a:lnTo>
                  <a:lnTo>
                    <a:pt x="363" y="6"/>
                  </a:lnTo>
                  <a:lnTo>
                    <a:pt x="368" y="6"/>
                  </a:lnTo>
                  <a:lnTo>
                    <a:pt x="377" y="5"/>
                  </a:lnTo>
                  <a:lnTo>
                    <a:pt x="390" y="4"/>
                  </a:lnTo>
                  <a:lnTo>
                    <a:pt x="405" y="4"/>
                  </a:lnTo>
                  <a:lnTo>
                    <a:pt x="420" y="3"/>
                  </a:lnTo>
                  <a:lnTo>
                    <a:pt x="437" y="2"/>
                  </a:lnTo>
                  <a:lnTo>
                    <a:pt x="456" y="2"/>
                  </a:lnTo>
                  <a:lnTo>
                    <a:pt x="473" y="1"/>
                  </a:lnTo>
                  <a:lnTo>
                    <a:pt x="489" y="1"/>
                  </a:lnTo>
                  <a:lnTo>
                    <a:pt x="505" y="0"/>
                  </a:lnTo>
                  <a:lnTo>
                    <a:pt x="519" y="1"/>
                  </a:lnTo>
                  <a:lnTo>
                    <a:pt x="531" y="1"/>
                  </a:lnTo>
                  <a:lnTo>
                    <a:pt x="539" y="2"/>
                  </a:lnTo>
                  <a:lnTo>
                    <a:pt x="543" y="3"/>
                  </a:lnTo>
                  <a:lnTo>
                    <a:pt x="544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190"/>
            <p:cNvSpPr>
              <a:spLocks/>
            </p:cNvSpPr>
            <p:nvPr/>
          </p:nvSpPr>
          <p:spPr bwMode="auto">
            <a:xfrm>
              <a:off x="4711" y="3260"/>
              <a:ext cx="186" cy="39"/>
            </a:xfrm>
            <a:custGeom>
              <a:avLst/>
              <a:gdLst>
                <a:gd name="T0" fmla="*/ 368 w 372"/>
                <a:gd name="T1" fmla="*/ 64 h 78"/>
                <a:gd name="T2" fmla="*/ 356 w 372"/>
                <a:gd name="T3" fmla="*/ 68 h 78"/>
                <a:gd name="T4" fmla="*/ 345 w 372"/>
                <a:gd name="T5" fmla="*/ 67 h 78"/>
                <a:gd name="T6" fmla="*/ 332 w 372"/>
                <a:gd name="T7" fmla="*/ 67 h 78"/>
                <a:gd name="T8" fmla="*/ 305 w 372"/>
                <a:gd name="T9" fmla="*/ 64 h 78"/>
                <a:gd name="T10" fmla="*/ 264 w 372"/>
                <a:gd name="T11" fmla="*/ 70 h 78"/>
                <a:gd name="T12" fmla="*/ 222 w 372"/>
                <a:gd name="T13" fmla="*/ 78 h 78"/>
                <a:gd name="T14" fmla="*/ 184 w 372"/>
                <a:gd name="T15" fmla="*/ 71 h 78"/>
                <a:gd name="T16" fmla="*/ 157 w 372"/>
                <a:gd name="T17" fmla="*/ 55 h 78"/>
                <a:gd name="T18" fmla="*/ 135 w 372"/>
                <a:gd name="T19" fmla="*/ 54 h 78"/>
                <a:gd name="T20" fmla="*/ 114 w 372"/>
                <a:gd name="T21" fmla="*/ 55 h 78"/>
                <a:gd name="T22" fmla="*/ 92 w 372"/>
                <a:gd name="T23" fmla="*/ 55 h 78"/>
                <a:gd name="T24" fmla="*/ 72 w 372"/>
                <a:gd name="T25" fmla="*/ 48 h 78"/>
                <a:gd name="T26" fmla="*/ 61 w 372"/>
                <a:gd name="T27" fmla="*/ 26 h 78"/>
                <a:gd name="T28" fmla="*/ 47 w 372"/>
                <a:gd name="T29" fmla="*/ 16 h 78"/>
                <a:gd name="T30" fmla="*/ 31 w 372"/>
                <a:gd name="T31" fmla="*/ 16 h 78"/>
                <a:gd name="T32" fmla="*/ 15 w 372"/>
                <a:gd name="T33" fmla="*/ 15 h 78"/>
                <a:gd name="T34" fmla="*/ 4 w 372"/>
                <a:gd name="T35" fmla="*/ 8 h 78"/>
                <a:gd name="T36" fmla="*/ 9 w 372"/>
                <a:gd name="T37" fmla="*/ 2 h 78"/>
                <a:gd name="T38" fmla="*/ 27 w 372"/>
                <a:gd name="T39" fmla="*/ 1 h 78"/>
                <a:gd name="T40" fmla="*/ 45 w 372"/>
                <a:gd name="T41" fmla="*/ 0 h 78"/>
                <a:gd name="T42" fmla="*/ 61 w 372"/>
                <a:gd name="T43" fmla="*/ 2 h 78"/>
                <a:gd name="T44" fmla="*/ 76 w 372"/>
                <a:gd name="T45" fmla="*/ 7 h 78"/>
                <a:gd name="T46" fmla="*/ 90 w 372"/>
                <a:gd name="T47" fmla="*/ 8 h 78"/>
                <a:gd name="T48" fmla="*/ 97 w 372"/>
                <a:gd name="T49" fmla="*/ 18 h 78"/>
                <a:gd name="T50" fmla="*/ 102 w 372"/>
                <a:gd name="T51" fmla="*/ 28 h 78"/>
                <a:gd name="T52" fmla="*/ 112 w 372"/>
                <a:gd name="T53" fmla="*/ 31 h 78"/>
                <a:gd name="T54" fmla="*/ 123 w 372"/>
                <a:gd name="T55" fmla="*/ 31 h 78"/>
                <a:gd name="T56" fmla="*/ 137 w 372"/>
                <a:gd name="T57" fmla="*/ 29 h 78"/>
                <a:gd name="T58" fmla="*/ 153 w 372"/>
                <a:gd name="T59" fmla="*/ 28 h 78"/>
                <a:gd name="T60" fmla="*/ 168 w 372"/>
                <a:gd name="T61" fmla="*/ 28 h 78"/>
                <a:gd name="T62" fmla="*/ 184 w 372"/>
                <a:gd name="T63" fmla="*/ 29 h 78"/>
                <a:gd name="T64" fmla="*/ 194 w 372"/>
                <a:gd name="T65" fmla="*/ 37 h 78"/>
                <a:gd name="T66" fmla="*/ 194 w 372"/>
                <a:gd name="T67" fmla="*/ 48 h 78"/>
                <a:gd name="T68" fmla="*/ 214 w 372"/>
                <a:gd name="T69" fmla="*/ 52 h 78"/>
                <a:gd name="T70" fmla="*/ 259 w 372"/>
                <a:gd name="T71" fmla="*/ 47 h 78"/>
                <a:gd name="T72" fmla="*/ 304 w 372"/>
                <a:gd name="T73" fmla="*/ 46 h 78"/>
                <a:gd name="T74" fmla="*/ 347 w 372"/>
                <a:gd name="T75" fmla="*/ 51 h 78"/>
                <a:gd name="T76" fmla="*/ 372 w 372"/>
                <a:gd name="T77" fmla="*/ 6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72" h="78">
                  <a:moveTo>
                    <a:pt x="372" y="61"/>
                  </a:moveTo>
                  <a:lnTo>
                    <a:pt x="368" y="64"/>
                  </a:lnTo>
                  <a:lnTo>
                    <a:pt x="362" y="67"/>
                  </a:lnTo>
                  <a:lnTo>
                    <a:pt x="356" y="68"/>
                  </a:lnTo>
                  <a:lnTo>
                    <a:pt x="350" y="68"/>
                  </a:lnTo>
                  <a:lnTo>
                    <a:pt x="345" y="67"/>
                  </a:lnTo>
                  <a:lnTo>
                    <a:pt x="338" y="67"/>
                  </a:lnTo>
                  <a:lnTo>
                    <a:pt x="332" y="67"/>
                  </a:lnTo>
                  <a:lnTo>
                    <a:pt x="326" y="68"/>
                  </a:lnTo>
                  <a:lnTo>
                    <a:pt x="305" y="64"/>
                  </a:lnTo>
                  <a:lnTo>
                    <a:pt x="285" y="67"/>
                  </a:lnTo>
                  <a:lnTo>
                    <a:pt x="264" y="70"/>
                  </a:lnTo>
                  <a:lnTo>
                    <a:pt x="243" y="76"/>
                  </a:lnTo>
                  <a:lnTo>
                    <a:pt x="222" y="78"/>
                  </a:lnTo>
                  <a:lnTo>
                    <a:pt x="203" y="78"/>
                  </a:lnTo>
                  <a:lnTo>
                    <a:pt x="184" y="71"/>
                  </a:lnTo>
                  <a:lnTo>
                    <a:pt x="167" y="56"/>
                  </a:lnTo>
                  <a:lnTo>
                    <a:pt x="157" y="55"/>
                  </a:lnTo>
                  <a:lnTo>
                    <a:pt x="145" y="54"/>
                  </a:lnTo>
                  <a:lnTo>
                    <a:pt x="135" y="54"/>
                  </a:lnTo>
                  <a:lnTo>
                    <a:pt x="125" y="55"/>
                  </a:lnTo>
                  <a:lnTo>
                    <a:pt x="114" y="55"/>
                  </a:lnTo>
                  <a:lnTo>
                    <a:pt x="104" y="55"/>
                  </a:lnTo>
                  <a:lnTo>
                    <a:pt x="92" y="55"/>
                  </a:lnTo>
                  <a:lnTo>
                    <a:pt x="82" y="54"/>
                  </a:lnTo>
                  <a:lnTo>
                    <a:pt x="72" y="48"/>
                  </a:lnTo>
                  <a:lnTo>
                    <a:pt x="66" y="38"/>
                  </a:lnTo>
                  <a:lnTo>
                    <a:pt x="61" y="26"/>
                  </a:lnTo>
                  <a:lnTo>
                    <a:pt x="54" y="17"/>
                  </a:lnTo>
                  <a:lnTo>
                    <a:pt x="47" y="16"/>
                  </a:lnTo>
                  <a:lnTo>
                    <a:pt x="39" y="16"/>
                  </a:lnTo>
                  <a:lnTo>
                    <a:pt x="31" y="16"/>
                  </a:lnTo>
                  <a:lnTo>
                    <a:pt x="23" y="16"/>
                  </a:lnTo>
                  <a:lnTo>
                    <a:pt x="15" y="15"/>
                  </a:lnTo>
                  <a:lnTo>
                    <a:pt x="9" y="13"/>
                  </a:lnTo>
                  <a:lnTo>
                    <a:pt x="4" y="8"/>
                  </a:lnTo>
                  <a:lnTo>
                    <a:pt x="0" y="1"/>
                  </a:lnTo>
                  <a:lnTo>
                    <a:pt x="9" y="2"/>
                  </a:lnTo>
                  <a:lnTo>
                    <a:pt x="17" y="1"/>
                  </a:lnTo>
                  <a:lnTo>
                    <a:pt x="27" y="1"/>
                  </a:lnTo>
                  <a:lnTo>
                    <a:pt x="36" y="0"/>
                  </a:lnTo>
                  <a:lnTo>
                    <a:pt x="45" y="0"/>
                  </a:lnTo>
                  <a:lnTo>
                    <a:pt x="53" y="0"/>
                  </a:lnTo>
                  <a:lnTo>
                    <a:pt x="61" y="2"/>
                  </a:lnTo>
                  <a:lnTo>
                    <a:pt x="69" y="6"/>
                  </a:lnTo>
                  <a:lnTo>
                    <a:pt x="76" y="7"/>
                  </a:lnTo>
                  <a:lnTo>
                    <a:pt x="83" y="7"/>
                  </a:lnTo>
                  <a:lnTo>
                    <a:pt x="90" y="8"/>
                  </a:lnTo>
                  <a:lnTo>
                    <a:pt x="97" y="12"/>
                  </a:lnTo>
                  <a:lnTo>
                    <a:pt x="97" y="18"/>
                  </a:lnTo>
                  <a:lnTo>
                    <a:pt x="98" y="24"/>
                  </a:lnTo>
                  <a:lnTo>
                    <a:pt x="102" y="28"/>
                  </a:lnTo>
                  <a:lnTo>
                    <a:pt x="106" y="30"/>
                  </a:lnTo>
                  <a:lnTo>
                    <a:pt x="112" y="31"/>
                  </a:lnTo>
                  <a:lnTo>
                    <a:pt x="118" y="31"/>
                  </a:lnTo>
                  <a:lnTo>
                    <a:pt x="123" y="31"/>
                  </a:lnTo>
                  <a:lnTo>
                    <a:pt x="129" y="30"/>
                  </a:lnTo>
                  <a:lnTo>
                    <a:pt x="137" y="29"/>
                  </a:lnTo>
                  <a:lnTo>
                    <a:pt x="145" y="29"/>
                  </a:lnTo>
                  <a:lnTo>
                    <a:pt x="153" y="28"/>
                  </a:lnTo>
                  <a:lnTo>
                    <a:pt x="160" y="28"/>
                  </a:lnTo>
                  <a:lnTo>
                    <a:pt x="168" y="28"/>
                  </a:lnTo>
                  <a:lnTo>
                    <a:pt x="176" y="28"/>
                  </a:lnTo>
                  <a:lnTo>
                    <a:pt x="184" y="29"/>
                  </a:lnTo>
                  <a:lnTo>
                    <a:pt x="191" y="31"/>
                  </a:lnTo>
                  <a:lnTo>
                    <a:pt x="194" y="37"/>
                  </a:lnTo>
                  <a:lnTo>
                    <a:pt x="194" y="43"/>
                  </a:lnTo>
                  <a:lnTo>
                    <a:pt x="194" y="48"/>
                  </a:lnTo>
                  <a:lnTo>
                    <a:pt x="193" y="54"/>
                  </a:lnTo>
                  <a:lnTo>
                    <a:pt x="214" y="52"/>
                  </a:lnTo>
                  <a:lnTo>
                    <a:pt x="237" y="50"/>
                  </a:lnTo>
                  <a:lnTo>
                    <a:pt x="259" y="47"/>
                  </a:lnTo>
                  <a:lnTo>
                    <a:pt x="282" y="46"/>
                  </a:lnTo>
                  <a:lnTo>
                    <a:pt x="304" y="46"/>
                  </a:lnTo>
                  <a:lnTo>
                    <a:pt x="326" y="48"/>
                  </a:lnTo>
                  <a:lnTo>
                    <a:pt x="347" y="51"/>
                  </a:lnTo>
                  <a:lnTo>
                    <a:pt x="369" y="56"/>
                  </a:lnTo>
                  <a:lnTo>
                    <a:pt x="372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191"/>
            <p:cNvSpPr>
              <a:spLocks/>
            </p:cNvSpPr>
            <p:nvPr/>
          </p:nvSpPr>
          <p:spPr bwMode="auto">
            <a:xfrm>
              <a:off x="4462" y="3261"/>
              <a:ext cx="237" cy="36"/>
            </a:xfrm>
            <a:custGeom>
              <a:avLst/>
              <a:gdLst>
                <a:gd name="T0" fmla="*/ 272 w 474"/>
                <a:gd name="T1" fmla="*/ 35 h 72"/>
                <a:gd name="T2" fmla="*/ 238 w 474"/>
                <a:gd name="T3" fmla="*/ 34 h 72"/>
                <a:gd name="T4" fmla="*/ 206 w 474"/>
                <a:gd name="T5" fmla="*/ 35 h 72"/>
                <a:gd name="T6" fmla="*/ 174 w 474"/>
                <a:gd name="T7" fmla="*/ 42 h 72"/>
                <a:gd name="T8" fmla="*/ 151 w 474"/>
                <a:gd name="T9" fmla="*/ 52 h 72"/>
                <a:gd name="T10" fmla="*/ 132 w 474"/>
                <a:gd name="T11" fmla="*/ 58 h 72"/>
                <a:gd name="T12" fmla="*/ 114 w 474"/>
                <a:gd name="T13" fmla="*/ 59 h 72"/>
                <a:gd name="T14" fmla="*/ 95 w 474"/>
                <a:gd name="T15" fmla="*/ 57 h 72"/>
                <a:gd name="T16" fmla="*/ 75 w 474"/>
                <a:gd name="T17" fmla="*/ 59 h 72"/>
                <a:gd name="T18" fmla="*/ 47 w 474"/>
                <a:gd name="T19" fmla="*/ 66 h 72"/>
                <a:gd name="T20" fmla="*/ 20 w 474"/>
                <a:gd name="T21" fmla="*/ 71 h 72"/>
                <a:gd name="T22" fmla="*/ 2 w 474"/>
                <a:gd name="T23" fmla="*/ 72 h 72"/>
                <a:gd name="T24" fmla="*/ 4 w 474"/>
                <a:gd name="T25" fmla="*/ 70 h 72"/>
                <a:gd name="T26" fmla="*/ 33 w 474"/>
                <a:gd name="T27" fmla="*/ 58 h 72"/>
                <a:gd name="T28" fmla="*/ 79 w 474"/>
                <a:gd name="T29" fmla="*/ 43 h 72"/>
                <a:gd name="T30" fmla="*/ 126 w 474"/>
                <a:gd name="T31" fmla="*/ 29 h 72"/>
                <a:gd name="T32" fmla="*/ 160 w 474"/>
                <a:gd name="T33" fmla="*/ 17 h 72"/>
                <a:gd name="T34" fmla="*/ 187 w 474"/>
                <a:gd name="T35" fmla="*/ 9 h 72"/>
                <a:gd name="T36" fmla="*/ 216 w 474"/>
                <a:gd name="T37" fmla="*/ 7 h 72"/>
                <a:gd name="T38" fmla="*/ 245 w 474"/>
                <a:gd name="T39" fmla="*/ 13 h 72"/>
                <a:gd name="T40" fmla="*/ 269 w 474"/>
                <a:gd name="T41" fmla="*/ 12 h 72"/>
                <a:gd name="T42" fmla="*/ 295 w 474"/>
                <a:gd name="T43" fmla="*/ 6 h 72"/>
                <a:gd name="T44" fmla="*/ 327 w 474"/>
                <a:gd name="T45" fmla="*/ 2 h 72"/>
                <a:gd name="T46" fmla="*/ 360 w 474"/>
                <a:gd name="T47" fmla="*/ 0 h 72"/>
                <a:gd name="T48" fmla="*/ 395 w 474"/>
                <a:gd name="T49" fmla="*/ 0 h 72"/>
                <a:gd name="T50" fmla="*/ 427 w 474"/>
                <a:gd name="T51" fmla="*/ 3 h 72"/>
                <a:gd name="T52" fmla="*/ 452 w 474"/>
                <a:gd name="T53" fmla="*/ 6 h 72"/>
                <a:gd name="T54" fmla="*/ 470 w 474"/>
                <a:gd name="T55" fmla="*/ 12 h 72"/>
                <a:gd name="T56" fmla="*/ 473 w 474"/>
                <a:gd name="T57" fmla="*/ 14 h 72"/>
                <a:gd name="T58" fmla="*/ 462 w 474"/>
                <a:gd name="T59" fmla="*/ 13 h 72"/>
                <a:gd name="T60" fmla="*/ 441 w 474"/>
                <a:gd name="T61" fmla="*/ 12 h 72"/>
                <a:gd name="T62" fmla="*/ 414 w 474"/>
                <a:gd name="T63" fmla="*/ 12 h 72"/>
                <a:gd name="T64" fmla="*/ 383 w 474"/>
                <a:gd name="T65" fmla="*/ 13 h 72"/>
                <a:gd name="T66" fmla="*/ 352 w 474"/>
                <a:gd name="T67" fmla="*/ 15 h 72"/>
                <a:gd name="T68" fmla="*/ 323 w 474"/>
                <a:gd name="T69" fmla="*/ 21 h 72"/>
                <a:gd name="T70" fmla="*/ 298 w 474"/>
                <a:gd name="T71" fmla="*/ 2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74" h="72">
                  <a:moveTo>
                    <a:pt x="288" y="35"/>
                  </a:moveTo>
                  <a:lnTo>
                    <a:pt x="272" y="35"/>
                  </a:lnTo>
                  <a:lnTo>
                    <a:pt x="254" y="34"/>
                  </a:lnTo>
                  <a:lnTo>
                    <a:pt x="238" y="34"/>
                  </a:lnTo>
                  <a:lnTo>
                    <a:pt x="222" y="34"/>
                  </a:lnTo>
                  <a:lnTo>
                    <a:pt x="206" y="35"/>
                  </a:lnTo>
                  <a:lnTo>
                    <a:pt x="190" y="37"/>
                  </a:lnTo>
                  <a:lnTo>
                    <a:pt x="174" y="42"/>
                  </a:lnTo>
                  <a:lnTo>
                    <a:pt x="159" y="47"/>
                  </a:lnTo>
                  <a:lnTo>
                    <a:pt x="151" y="52"/>
                  </a:lnTo>
                  <a:lnTo>
                    <a:pt x="141" y="56"/>
                  </a:lnTo>
                  <a:lnTo>
                    <a:pt x="132" y="58"/>
                  </a:lnTo>
                  <a:lnTo>
                    <a:pt x="123" y="59"/>
                  </a:lnTo>
                  <a:lnTo>
                    <a:pt x="114" y="59"/>
                  </a:lnTo>
                  <a:lnTo>
                    <a:pt x="105" y="58"/>
                  </a:lnTo>
                  <a:lnTo>
                    <a:pt x="95" y="57"/>
                  </a:lnTo>
                  <a:lnTo>
                    <a:pt x="86" y="56"/>
                  </a:lnTo>
                  <a:lnTo>
                    <a:pt x="75" y="59"/>
                  </a:lnTo>
                  <a:lnTo>
                    <a:pt x="62" y="64"/>
                  </a:lnTo>
                  <a:lnTo>
                    <a:pt x="47" y="66"/>
                  </a:lnTo>
                  <a:lnTo>
                    <a:pt x="33" y="70"/>
                  </a:lnTo>
                  <a:lnTo>
                    <a:pt x="20" y="71"/>
                  </a:lnTo>
                  <a:lnTo>
                    <a:pt x="9" y="72"/>
                  </a:lnTo>
                  <a:lnTo>
                    <a:pt x="2" y="72"/>
                  </a:lnTo>
                  <a:lnTo>
                    <a:pt x="0" y="71"/>
                  </a:lnTo>
                  <a:lnTo>
                    <a:pt x="4" y="70"/>
                  </a:lnTo>
                  <a:lnTo>
                    <a:pt x="16" y="65"/>
                  </a:lnTo>
                  <a:lnTo>
                    <a:pt x="33" y="58"/>
                  </a:lnTo>
                  <a:lnTo>
                    <a:pt x="55" y="51"/>
                  </a:lnTo>
                  <a:lnTo>
                    <a:pt x="79" y="43"/>
                  </a:lnTo>
                  <a:lnTo>
                    <a:pt x="103" y="36"/>
                  </a:lnTo>
                  <a:lnTo>
                    <a:pt x="126" y="29"/>
                  </a:lnTo>
                  <a:lnTo>
                    <a:pt x="147" y="25"/>
                  </a:lnTo>
                  <a:lnTo>
                    <a:pt x="160" y="17"/>
                  </a:lnTo>
                  <a:lnTo>
                    <a:pt x="174" y="11"/>
                  </a:lnTo>
                  <a:lnTo>
                    <a:pt x="187" y="9"/>
                  </a:lnTo>
                  <a:lnTo>
                    <a:pt x="202" y="7"/>
                  </a:lnTo>
                  <a:lnTo>
                    <a:pt x="216" y="7"/>
                  </a:lnTo>
                  <a:lnTo>
                    <a:pt x="231" y="10"/>
                  </a:lnTo>
                  <a:lnTo>
                    <a:pt x="245" y="13"/>
                  </a:lnTo>
                  <a:lnTo>
                    <a:pt x="260" y="17"/>
                  </a:lnTo>
                  <a:lnTo>
                    <a:pt x="269" y="12"/>
                  </a:lnTo>
                  <a:lnTo>
                    <a:pt x="282" y="9"/>
                  </a:lnTo>
                  <a:lnTo>
                    <a:pt x="295" y="6"/>
                  </a:lnTo>
                  <a:lnTo>
                    <a:pt x="311" y="4"/>
                  </a:lnTo>
                  <a:lnTo>
                    <a:pt x="327" y="2"/>
                  </a:lnTo>
                  <a:lnTo>
                    <a:pt x="343" y="0"/>
                  </a:lnTo>
                  <a:lnTo>
                    <a:pt x="360" y="0"/>
                  </a:lnTo>
                  <a:lnTo>
                    <a:pt x="377" y="0"/>
                  </a:lnTo>
                  <a:lnTo>
                    <a:pt x="395" y="0"/>
                  </a:lnTo>
                  <a:lnTo>
                    <a:pt x="411" y="2"/>
                  </a:lnTo>
                  <a:lnTo>
                    <a:pt x="427" y="3"/>
                  </a:lnTo>
                  <a:lnTo>
                    <a:pt x="441" y="5"/>
                  </a:lnTo>
                  <a:lnTo>
                    <a:pt x="452" y="6"/>
                  </a:lnTo>
                  <a:lnTo>
                    <a:pt x="463" y="9"/>
                  </a:lnTo>
                  <a:lnTo>
                    <a:pt x="470" y="12"/>
                  </a:lnTo>
                  <a:lnTo>
                    <a:pt x="474" y="14"/>
                  </a:lnTo>
                  <a:lnTo>
                    <a:pt x="473" y="14"/>
                  </a:lnTo>
                  <a:lnTo>
                    <a:pt x="468" y="14"/>
                  </a:lnTo>
                  <a:lnTo>
                    <a:pt x="462" y="13"/>
                  </a:lnTo>
                  <a:lnTo>
                    <a:pt x="452" y="13"/>
                  </a:lnTo>
                  <a:lnTo>
                    <a:pt x="441" y="12"/>
                  </a:lnTo>
                  <a:lnTo>
                    <a:pt x="428" y="12"/>
                  </a:lnTo>
                  <a:lnTo>
                    <a:pt x="414" y="12"/>
                  </a:lnTo>
                  <a:lnTo>
                    <a:pt x="399" y="12"/>
                  </a:lnTo>
                  <a:lnTo>
                    <a:pt x="383" y="13"/>
                  </a:lnTo>
                  <a:lnTo>
                    <a:pt x="368" y="14"/>
                  </a:lnTo>
                  <a:lnTo>
                    <a:pt x="352" y="15"/>
                  </a:lnTo>
                  <a:lnTo>
                    <a:pt x="337" y="18"/>
                  </a:lnTo>
                  <a:lnTo>
                    <a:pt x="323" y="21"/>
                  </a:lnTo>
                  <a:lnTo>
                    <a:pt x="310" y="25"/>
                  </a:lnTo>
                  <a:lnTo>
                    <a:pt x="298" y="29"/>
                  </a:lnTo>
                  <a:lnTo>
                    <a:pt x="288" y="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Freeform 192"/>
            <p:cNvSpPr>
              <a:spLocks/>
            </p:cNvSpPr>
            <p:nvPr/>
          </p:nvSpPr>
          <p:spPr bwMode="auto">
            <a:xfrm>
              <a:off x="4557" y="3291"/>
              <a:ext cx="203" cy="28"/>
            </a:xfrm>
            <a:custGeom>
              <a:avLst/>
              <a:gdLst>
                <a:gd name="T0" fmla="*/ 400 w 404"/>
                <a:gd name="T1" fmla="*/ 12 h 57"/>
                <a:gd name="T2" fmla="*/ 388 w 404"/>
                <a:gd name="T3" fmla="*/ 15 h 57"/>
                <a:gd name="T4" fmla="*/ 374 w 404"/>
                <a:gd name="T5" fmla="*/ 18 h 57"/>
                <a:gd name="T6" fmla="*/ 360 w 404"/>
                <a:gd name="T7" fmla="*/ 20 h 57"/>
                <a:gd name="T8" fmla="*/ 335 w 404"/>
                <a:gd name="T9" fmla="*/ 16 h 57"/>
                <a:gd name="T10" fmla="*/ 297 w 404"/>
                <a:gd name="T11" fmla="*/ 16 h 57"/>
                <a:gd name="T12" fmla="*/ 259 w 404"/>
                <a:gd name="T13" fmla="*/ 22 h 57"/>
                <a:gd name="T14" fmla="*/ 222 w 404"/>
                <a:gd name="T15" fmla="*/ 24 h 57"/>
                <a:gd name="T16" fmla="*/ 191 w 404"/>
                <a:gd name="T17" fmla="*/ 27 h 57"/>
                <a:gd name="T18" fmla="*/ 168 w 404"/>
                <a:gd name="T19" fmla="*/ 35 h 57"/>
                <a:gd name="T20" fmla="*/ 143 w 404"/>
                <a:gd name="T21" fmla="*/ 42 h 57"/>
                <a:gd name="T22" fmla="*/ 116 w 404"/>
                <a:gd name="T23" fmla="*/ 49 h 57"/>
                <a:gd name="T24" fmla="*/ 90 w 404"/>
                <a:gd name="T25" fmla="*/ 53 h 57"/>
                <a:gd name="T26" fmla="*/ 63 w 404"/>
                <a:gd name="T27" fmla="*/ 57 h 57"/>
                <a:gd name="T28" fmla="*/ 37 w 404"/>
                <a:gd name="T29" fmla="*/ 57 h 57"/>
                <a:gd name="T30" fmla="*/ 11 w 404"/>
                <a:gd name="T31" fmla="*/ 54 h 57"/>
                <a:gd name="T32" fmla="*/ 3 w 404"/>
                <a:gd name="T33" fmla="*/ 45 h 57"/>
                <a:gd name="T34" fmla="*/ 23 w 404"/>
                <a:gd name="T35" fmla="*/ 39 h 57"/>
                <a:gd name="T36" fmla="*/ 52 w 404"/>
                <a:gd name="T37" fmla="*/ 37 h 57"/>
                <a:gd name="T38" fmla="*/ 78 w 404"/>
                <a:gd name="T39" fmla="*/ 35 h 57"/>
                <a:gd name="T40" fmla="*/ 104 w 404"/>
                <a:gd name="T41" fmla="*/ 27 h 57"/>
                <a:gd name="T42" fmla="*/ 138 w 404"/>
                <a:gd name="T43" fmla="*/ 18 h 57"/>
                <a:gd name="T44" fmla="*/ 173 w 404"/>
                <a:gd name="T45" fmla="*/ 10 h 57"/>
                <a:gd name="T46" fmla="*/ 206 w 404"/>
                <a:gd name="T47" fmla="*/ 5 h 57"/>
                <a:gd name="T48" fmla="*/ 241 w 404"/>
                <a:gd name="T49" fmla="*/ 1 h 57"/>
                <a:gd name="T50" fmla="*/ 275 w 404"/>
                <a:gd name="T51" fmla="*/ 0 h 57"/>
                <a:gd name="T52" fmla="*/ 311 w 404"/>
                <a:gd name="T53" fmla="*/ 0 h 57"/>
                <a:gd name="T54" fmla="*/ 347 w 404"/>
                <a:gd name="T55" fmla="*/ 3 h 57"/>
                <a:gd name="T56" fmla="*/ 370 w 404"/>
                <a:gd name="T57" fmla="*/ 5 h 57"/>
                <a:gd name="T58" fmla="*/ 381 w 404"/>
                <a:gd name="T59" fmla="*/ 4 h 57"/>
                <a:gd name="T60" fmla="*/ 391 w 404"/>
                <a:gd name="T61" fmla="*/ 1 h 57"/>
                <a:gd name="T62" fmla="*/ 401 w 404"/>
                <a:gd name="T63" fmla="*/ 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04" h="57">
                  <a:moveTo>
                    <a:pt x="404" y="10"/>
                  </a:moveTo>
                  <a:lnTo>
                    <a:pt x="400" y="12"/>
                  </a:lnTo>
                  <a:lnTo>
                    <a:pt x="394" y="14"/>
                  </a:lnTo>
                  <a:lnTo>
                    <a:pt x="388" y="15"/>
                  </a:lnTo>
                  <a:lnTo>
                    <a:pt x="381" y="16"/>
                  </a:lnTo>
                  <a:lnTo>
                    <a:pt x="374" y="18"/>
                  </a:lnTo>
                  <a:lnTo>
                    <a:pt x="367" y="19"/>
                  </a:lnTo>
                  <a:lnTo>
                    <a:pt x="360" y="20"/>
                  </a:lnTo>
                  <a:lnTo>
                    <a:pt x="355" y="22"/>
                  </a:lnTo>
                  <a:lnTo>
                    <a:pt x="335" y="16"/>
                  </a:lnTo>
                  <a:lnTo>
                    <a:pt x="315" y="15"/>
                  </a:lnTo>
                  <a:lnTo>
                    <a:pt x="297" y="16"/>
                  </a:lnTo>
                  <a:lnTo>
                    <a:pt x="279" y="19"/>
                  </a:lnTo>
                  <a:lnTo>
                    <a:pt x="259" y="22"/>
                  </a:lnTo>
                  <a:lnTo>
                    <a:pt x="241" y="24"/>
                  </a:lnTo>
                  <a:lnTo>
                    <a:pt x="222" y="24"/>
                  </a:lnTo>
                  <a:lnTo>
                    <a:pt x="203" y="22"/>
                  </a:lnTo>
                  <a:lnTo>
                    <a:pt x="191" y="27"/>
                  </a:lnTo>
                  <a:lnTo>
                    <a:pt x="180" y="30"/>
                  </a:lnTo>
                  <a:lnTo>
                    <a:pt x="168" y="35"/>
                  </a:lnTo>
                  <a:lnTo>
                    <a:pt x="155" y="38"/>
                  </a:lnTo>
                  <a:lnTo>
                    <a:pt x="143" y="42"/>
                  </a:lnTo>
                  <a:lnTo>
                    <a:pt x="130" y="45"/>
                  </a:lnTo>
                  <a:lnTo>
                    <a:pt x="116" y="49"/>
                  </a:lnTo>
                  <a:lnTo>
                    <a:pt x="104" y="51"/>
                  </a:lnTo>
                  <a:lnTo>
                    <a:pt x="90" y="53"/>
                  </a:lnTo>
                  <a:lnTo>
                    <a:pt x="76" y="54"/>
                  </a:lnTo>
                  <a:lnTo>
                    <a:pt x="63" y="57"/>
                  </a:lnTo>
                  <a:lnTo>
                    <a:pt x="49" y="57"/>
                  </a:lnTo>
                  <a:lnTo>
                    <a:pt x="37" y="57"/>
                  </a:lnTo>
                  <a:lnTo>
                    <a:pt x="24" y="56"/>
                  </a:lnTo>
                  <a:lnTo>
                    <a:pt x="11" y="54"/>
                  </a:lnTo>
                  <a:lnTo>
                    <a:pt x="0" y="52"/>
                  </a:lnTo>
                  <a:lnTo>
                    <a:pt x="3" y="45"/>
                  </a:lnTo>
                  <a:lnTo>
                    <a:pt x="11" y="42"/>
                  </a:lnTo>
                  <a:lnTo>
                    <a:pt x="23" y="39"/>
                  </a:lnTo>
                  <a:lnTo>
                    <a:pt x="38" y="38"/>
                  </a:lnTo>
                  <a:lnTo>
                    <a:pt x="52" y="37"/>
                  </a:lnTo>
                  <a:lnTo>
                    <a:pt x="67" y="36"/>
                  </a:lnTo>
                  <a:lnTo>
                    <a:pt x="78" y="35"/>
                  </a:lnTo>
                  <a:lnTo>
                    <a:pt x="86" y="33"/>
                  </a:lnTo>
                  <a:lnTo>
                    <a:pt x="104" y="27"/>
                  </a:lnTo>
                  <a:lnTo>
                    <a:pt x="121" y="22"/>
                  </a:lnTo>
                  <a:lnTo>
                    <a:pt x="138" y="18"/>
                  </a:lnTo>
                  <a:lnTo>
                    <a:pt x="155" y="13"/>
                  </a:lnTo>
                  <a:lnTo>
                    <a:pt x="173" y="10"/>
                  </a:lnTo>
                  <a:lnTo>
                    <a:pt x="189" y="7"/>
                  </a:lnTo>
                  <a:lnTo>
                    <a:pt x="206" y="5"/>
                  </a:lnTo>
                  <a:lnTo>
                    <a:pt x="223" y="3"/>
                  </a:lnTo>
                  <a:lnTo>
                    <a:pt x="241" y="1"/>
                  </a:lnTo>
                  <a:lnTo>
                    <a:pt x="258" y="0"/>
                  </a:lnTo>
                  <a:lnTo>
                    <a:pt x="275" y="0"/>
                  </a:lnTo>
                  <a:lnTo>
                    <a:pt x="292" y="0"/>
                  </a:lnTo>
                  <a:lnTo>
                    <a:pt x="311" y="0"/>
                  </a:lnTo>
                  <a:lnTo>
                    <a:pt x="328" y="1"/>
                  </a:lnTo>
                  <a:lnTo>
                    <a:pt x="347" y="3"/>
                  </a:lnTo>
                  <a:lnTo>
                    <a:pt x="365" y="4"/>
                  </a:lnTo>
                  <a:lnTo>
                    <a:pt x="370" y="5"/>
                  </a:lnTo>
                  <a:lnTo>
                    <a:pt x="375" y="5"/>
                  </a:lnTo>
                  <a:lnTo>
                    <a:pt x="381" y="4"/>
                  </a:lnTo>
                  <a:lnTo>
                    <a:pt x="387" y="3"/>
                  </a:lnTo>
                  <a:lnTo>
                    <a:pt x="391" y="1"/>
                  </a:lnTo>
                  <a:lnTo>
                    <a:pt x="397" y="3"/>
                  </a:lnTo>
                  <a:lnTo>
                    <a:pt x="401" y="5"/>
                  </a:lnTo>
                  <a:lnTo>
                    <a:pt x="404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Freeform 193"/>
            <p:cNvSpPr>
              <a:spLocks/>
            </p:cNvSpPr>
            <p:nvPr/>
          </p:nvSpPr>
          <p:spPr bwMode="auto">
            <a:xfrm>
              <a:off x="4574" y="3314"/>
              <a:ext cx="258" cy="39"/>
            </a:xfrm>
            <a:custGeom>
              <a:avLst/>
              <a:gdLst>
                <a:gd name="T0" fmla="*/ 516 w 516"/>
                <a:gd name="T1" fmla="*/ 20 h 80"/>
                <a:gd name="T2" fmla="*/ 439 w 516"/>
                <a:gd name="T3" fmla="*/ 31 h 80"/>
                <a:gd name="T4" fmla="*/ 282 w 516"/>
                <a:gd name="T5" fmla="*/ 24 h 80"/>
                <a:gd name="T6" fmla="*/ 272 w 516"/>
                <a:gd name="T7" fmla="*/ 29 h 80"/>
                <a:gd name="T8" fmla="*/ 269 w 516"/>
                <a:gd name="T9" fmla="*/ 36 h 80"/>
                <a:gd name="T10" fmla="*/ 267 w 516"/>
                <a:gd name="T11" fmla="*/ 45 h 80"/>
                <a:gd name="T12" fmla="*/ 266 w 516"/>
                <a:gd name="T13" fmla="*/ 54 h 80"/>
                <a:gd name="T14" fmla="*/ 257 w 516"/>
                <a:gd name="T15" fmla="*/ 59 h 80"/>
                <a:gd name="T16" fmla="*/ 244 w 516"/>
                <a:gd name="T17" fmla="*/ 64 h 80"/>
                <a:gd name="T18" fmla="*/ 228 w 516"/>
                <a:gd name="T19" fmla="*/ 67 h 80"/>
                <a:gd name="T20" fmla="*/ 209 w 516"/>
                <a:gd name="T21" fmla="*/ 70 h 80"/>
                <a:gd name="T22" fmla="*/ 188 w 516"/>
                <a:gd name="T23" fmla="*/ 73 h 80"/>
                <a:gd name="T24" fmla="*/ 166 w 516"/>
                <a:gd name="T25" fmla="*/ 75 h 80"/>
                <a:gd name="T26" fmla="*/ 143 w 516"/>
                <a:gd name="T27" fmla="*/ 76 h 80"/>
                <a:gd name="T28" fmla="*/ 120 w 516"/>
                <a:gd name="T29" fmla="*/ 77 h 80"/>
                <a:gd name="T30" fmla="*/ 97 w 516"/>
                <a:gd name="T31" fmla="*/ 78 h 80"/>
                <a:gd name="T32" fmla="*/ 75 w 516"/>
                <a:gd name="T33" fmla="*/ 80 h 80"/>
                <a:gd name="T34" fmla="*/ 56 w 516"/>
                <a:gd name="T35" fmla="*/ 80 h 80"/>
                <a:gd name="T36" fmla="*/ 37 w 516"/>
                <a:gd name="T37" fmla="*/ 80 h 80"/>
                <a:gd name="T38" fmla="*/ 22 w 516"/>
                <a:gd name="T39" fmla="*/ 80 h 80"/>
                <a:gd name="T40" fmla="*/ 11 w 516"/>
                <a:gd name="T41" fmla="*/ 80 h 80"/>
                <a:gd name="T42" fmla="*/ 4 w 516"/>
                <a:gd name="T43" fmla="*/ 78 h 80"/>
                <a:gd name="T44" fmla="*/ 0 w 516"/>
                <a:gd name="T45" fmla="*/ 78 h 80"/>
                <a:gd name="T46" fmla="*/ 4 w 516"/>
                <a:gd name="T47" fmla="*/ 76 h 80"/>
                <a:gd name="T48" fmla="*/ 12 w 516"/>
                <a:gd name="T49" fmla="*/ 73 h 80"/>
                <a:gd name="T50" fmla="*/ 23 w 516"/>
                <a:gd name="T51" fmla="*/ 70 h 80"/>
                <a:gd name="T52" fmla="*/ 37 w 516"/>
                <a:gd name="T53" fmla="*/ 67 h 80"/>
                <a:gd name="T54" fmla="*/ 52 w 516"/>
                <a:gd name="T55" fmla="*/ 65 h 80"/>
                <a:gd name="T56" fmla="*/ 71 w 516"/>
                <a:gd name="T57" fmla="*/ 62 h 80"/>
                <a:gd name="T58" fmla="*/ 89 w 516"/>
                <a:gd name="T59" fmla="*/ 59 h 80"/>
                <a:gd name="T60" fmla="*/ 109 w 516"/>
                <a:gd name="T61" fmla="*/ 57 h 80"/>
                <a:gd name="T62" fmla="*/ 128 w 516"/>
                <a:gd name="T63" fmla="*/ 54 h 80"/>
                <a:gd name="T64" fmla="*/ 148 w 516"/>
                <a:gd name="T65" fmla="*/ 52 h 80"/>
                <a:gd name="T66" fmla="*/ 165 w 516"/>
                <a:gd name="T67" fmla="*/ 50 h 80"/>
                <a:gd name="T68" fmla="*/ 182 w 516"/>
                <a:gd name="T69" fmla="*/ 47 h 80"/>
                <a:gd name="T70" fmla="*/ 197 w 516"/>
                <a:gd name="T71" fmla="*/ 46 h 80"/>
                <a:gd name="T72" fmla="*/ 210 w 516"/>
                <a:gd name="T73" fmla="*/ 44 h 80"/>
                <a:gd name="T74" fmla="*/ 220 w 516"/>
                <a:gd name="T75" fmla="*/ 42 h 80"/>
                <a:gd name="T76" fmla="*/ 226 w 516"/>
                <a:gd name="T77" fmla="*/ 40 h 80"/>
                <a:gd name="T78" fmla="*/ 223 w 516"/>
                <a:gd name="T79" fmla="*/ 34 h 80"/>
                <a:gd name="T80" fmla="*/ 223 w 516"/>
                <a:gd name="T81" fmla="*/ 28 h 80"/>
                <a:gd name="T82" fmla="*/ 225 w 516"/>
                <a:gd name="T83" fmla="*/ 22 h 80"/>
                <a:gd name="T84" fmla="*/ 228 w 516"/>
                <a:gd name="T85" fmla="*/ 17 h 80"/>
                <a:gd name="T86" fmla="*/ 233 w 516"/>
                <a:gd name="T87" fmla="*/ 14 h 80"/>
                <a:gd name="T88" fmla="*/ 238 w 516"/>
                <a:gd name="T89" fmla="*/ 11 h 80"/>
                <a:gd name="T90" fmla="*/ 244 w 516"/>
                <a:gd name="T91" fmla="*/ 8 h 80"/>
                <a:gd name="T92" fmla="*/ 250 w 516"/>
                <a:gd name="T93" fmla="*/ 7 h 80"/>
                <a:gd name="T94" fmla="*/ 266 w 516"/>
                <a:gd name="T95" fmla="*/ 3 h 80"/>
                <a:gd name="T96" fmla="*/ 282 w 516"/>
                <a:gd name="T97" fmla="*/ 0 h 80"/>
                <a:gd name="T98" fmla="*/ 299 w 516"/>
                <a:gd name="T99" fmla="*/ 0 h 80"/>
                <a:gd name="T100" fmla="*/ 315 w 516"/>
                <a:gd name="T101" fmla="*/ 1 h 80"/>
                <a:gd name="T102" fmla="*/ 331 w 516"/>
                <a:gd name="T103" fmla="*/ 4 h 80"/>
                <a:gd name="T104" fmla="*/ 348 w 516"/>
                <a:gd name="T105" fmla="*/ 6 h 80"/>
                <a:gd name="T106" fmla="*/ 364 w 516"/>
                <a:gd name="T107" fmla="*/ 8 h 80"/>
                <a:gd name="T108" fmla="*/ 381 w 516"/>
                <a:gd name="T109" fmla="*/ 11 h 80"/>
                <a:gd name="T110" fmla="*/ 400 w 516"/>
                <a:gd name="T111" fmla="*/ 9 h 80"/>
                <a:gd name="T112" fmla="*/ 422 w 516"/>
                <a:gd name="T113" fmla="*/ 11 h 80"/>
                <a:gd name="T114" fmla="*/ 444 w 516"/>
                <a:gd name="T115" fmla="*/ 12 h 80"/>
                <a:gd name="T116" fmla="*/ 466 w 516"/>
                <a:gd name="T117" fmla="*/ 14 h 80"/>
                <a:gd name="T118" fmla="*/ 485 w 516"/>
                <a:gd name="T119" fmla="*/ 16 h 80"/>
                <a:gd name="T120" fmla="*/ 501 w 516"/>
                <a:gd name="T121" fmla="*/ 17 h 80"/>
                <a:gd name="T122" fmla="*/ 513 w 516"/>
                <a:gd name="T123" fmla="*/ 20 h 80"/>
                <a:gd name="T124" fmla="*/ 516 w 516"/>
                <a:gd name="T125" fmla="*/ 2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16" h="80">
                  <a:moveTo>
                    <a:pt x="516" y="20"/>
                  </a:moveTo>
                  <a:lnTo>
                    <a:pt x="439" y="31"/>
                  </a:lnTo>
                  <a:lnTo>
                    <a:pt x="282" y="24"/>
                  </a:lnTo>
                  <a:lnTo>
                    <a:pt x="272" y="29"/>
                  </a:lnTo>
                  <a:lnTo>
                    <a:pt x="269" y="36"/>
                  </a:lnTo>
                  <a:lnTo>
                    <a:pt x="267" y="45"/>
                  </a:lnTo>
                  <a:lnTo>
                    <a:pt x="266" y="54"/>
                  </a:lnTo>
                  <a:lnTo>
                    <a:pt x="257" y="59"/>
                  </a:lnTo>
                  <a:lnTo>
                    <a:pt x="244" y="64"/>
                  </a:lnTo>
                  <a:lnTo>
                    <a:pt x="228" y="67"/>
                  </a:lnTo>
                  <a:lnTo>
                    <a:pt x="209" y="70"/>
                  </a:lnTo>
                  <a:lnTo>
                    <a:pt x="188" y="73"/>
                  </a:lnTo>
                  <a:lnTo>
                    <a:pt x="166" y="75"/>
                  </a:lnTo>
                  <a:lnTo>
                    <a:pt x="143" y="76"/>
                  </a:lnTo>
                  <a:lnTo>
                    <a:pt x="120" y="77"/>
                  </a:lnTo>
                  <a:lnTo>
                    <a:pt x="97" y="78"/>
                  </a:lnTo>
                  <a:lnTo>
                    <a:pt x="75" y="80"/>
                  </a:lnTo>
                  <a:lnTo>
                    <a:pt x="56" y="80"/>
                  </a:lnTo>
                  <a:lnTo>
                    <a:pt x="37" y="80"/>
                  </a:lnTo>
                  <a:lnTo>
                    <a:pt x="22" y="80"/>
                  </a:lnTo>
                  <a:lnTo>
                    <a:pt x="11" y="80"/>
                  </a:lnTo>
                  <a:lnTo>
                    <a:pt x="4" y="78"/>
                  </a:lnTo>
                  <a:lnTo>
                    <a:pt x="0" y="78"/>
                  </a:lnTo>
                  <a:lnTo>
                    <a:pt x="4" y="76"/>
                  </a:lnTo>
                  <a:lnTo>
                    <a:pt x="12" y="73"/>
                  </a:lnTo>
                  <a:lnTo>
                    <a:pt x="23" y="70"/>
                  </a:lnTo>
                  <a:lnTo>
                    <a:pt x="37" y="67"/>
                  </a:lnTo>
                  <a:lnTo>
                    <a:pt x="52" y="65"/>
                  </a:lnTo>
                  <a:lnTo>
                    <a:pt x="71" y="62"/>
                  </a:lnTo>
                  <a:lnTo>
                    <a:pt x="89" y="59"/>
                  </a:lnTo>
                  <a:lnTo>
                    <a:pt x="109" y="57"/>
                  </a:lnTo>
                  <a:lnTo>
                    <a:pt x="128" y="54"/>
                  </a:lnTo>
                  <a:lnTo>
                    <a:pt x="148" y="52"/>
                  </a:lnTo>
                  <a:lnTo>
                    <a:pt x="165" y="50"/>
                  </a:lnTo>
                  <a:lnTo>
                    <a:pt x="182" y="47"/>
                  </a:lnTo>
                  <a:lnTo>
                    <a:pt x="197" y="46"/>
                  </a:lnTo>
                  <a:lnTo>
                    <a:pt x="210" y="44"/>
                  </a:lnTo>
                  <a:lnTo>
                    <a:pt x="220" y="42"/>
                  </a:lnTo>
                  <a:lnTo>
                    <a:pt x="226" y="40"/>
                  </a:lnTo>
                  <a:lnTo>
                    <a:pt x="223" y="34"/>
                  </a:lnTo>
                  <a:lnTo>
                    <a:pt x="223" y="28"/>
                  </a:lnTo>
                  <a:lnTo>
                    <a:pt x="225" y="22"/>
                  </a:lnTo>
                  <a:lnTo>
                    <a:pt x="228" y="17"/>
                  </a:lnTo>
                  <a:lnTo>
                    <a:pt x="233" y="14"/>
                  </a:lnTo>
                  <a:lnTo>
                    <a:pt x="238" y="11"/>
                  </a:lnTo>
                  <a:lnTo>
                    <a:pt x="244" y="8"/>
                  </a:lnTo>
                  <a:lnTo>
                    <a:pt x="250" y="7"/>
                  </a:lnTo>
                  <a:lnTo>
                    <a:pt x="266" y="3"/>
                  </a:lnTo>
                  <a:lnTo>
                    <a:pt x="282" y="0"/>
                  </a:lnTo>
                  <a:lnTo>
                    <a:pt x="299" y="0"/>
                  </a:lnTo>
                  <a:lnTo>
                    <a:pt x="315" y="1"/>
                  </a:lnTo>
                  <a:lnTo>
                    <a:pt x="331" y="4"/>
                  </a:lnTo>
                  <a:lnTo>
                    <a:pt x="348" y="6"/>
                  </a:lnTo>
                  <a:lnTo>
                    <a:pt x="364" y="8"/>
                  </a:lnTo>
                  <a:lnTo>
                    <a:pt x="381" y="11"/>
                  </a:lnTo>
                  <a:lnTo>
                    <a:pt x="400" y="9"/>
                  </a:lnTo>
                  <a:lnTo>
                    <a:pt x="422" y="11"/>
                  </a:lnTo>
                  <a:lnTo>
                    <a:pt x="444" y="12"/>
                  </a:lnTo>
                  <a:lnTo>
                    <a:pt x="466" y="14"/>
                  </a:lnTo>
                  <a:lnTo>
                    <a:pt x="485" y="16"/>
                  </a:lnTo>
                  <a:lnTo>
                    <a:pt x="501" y="17"/>
                  </a:lnTo>
                  <a:lnTo>
                    <a:pt x="513" y="20"/>
                  </a:lnTo>
                  <a:lnTo>
                    <a:pt x="516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Freeform 194"/>
            <p:cNvSpPr>
              <a:spLocks/>
            </p:cNvSpPr>
            <p:nvPr/>
          </p:nvSpPr>
          <p:spPr bwMode="auto">
            <a:xfrm>
              <a:off x="4733" y="3346"/>
              <a:ext cx="174" cy="17"/>
            </a:xfrm>
            <a:custGeom>
              <a:avLst/>
              <a:gdLst>
                <a:gd name="T0" fmla="*/ 348 w 348"/>
                <a:gd name="T1" fmla="*/ 10 h 32"/>
                <a:gd name="T2" fmla="*/ 343 w 348"/>
                <a:gd name="T3" fmla="*/ 10 h 32"/>
                <a:gd name="T4" fmla="*/ 332 w 348"/>
                <a:gd name="T5" fmla="*/ 11 h 32"/>
                <a:gd name="T6" fmla="*/ 316 w 348"/>
                <a:gd name="T7" fmla="*/ 14 h 32"/>
                <a:gd name="T8" fmla="*/ 294 w 348"/>
                <a:gd name="T9" fmla="*/ 16 h 32"/>
                <a:gd name="T10" fmla="*/ 271 w 348"/>
                <a:gd name="T11" fmla="*/ 19 h 32"/>
                <a:gd name="T12" fmla="*/ 247 w 348"/>
                <a:gd name="T13" fmla="*/ 23 h 32"/>
                <a:gd name="T14" fmla="*/ 224 w 348"/>
                <a:gd name="T15" fmla="*/ 27 h 32"/>
                <a:gd name="T16" fmla="*/ 204 w 348"/>
                <a:gd name="T17" fmla="*/ 32 h 32"/>
                <a:gd name="T18" fmla="*/ 192 w 348"/>
                <a:gd name="T19" fmla="*/ 29 h 32"/>
                <a:gd name="T20" fmla="*/ 182 w 348"/>
                <a:gd name="T21" fmla="*/ 26 h 32"/>
                <a:gd name="T22" fmla="*/ 171 w 348"/>
                <a:gd name="T23" fmla="*/ 25 h 32"/>
                <a:gd name="T24" fmla="*/ 159 w 348"/>
                <a:gd name="T25" fmla="*/ 24 h 32"/>
                <a:gd name="T26" fmla="*/ 146 w 348"/>
                <a:gd name="T27" fmla="*/ 23 h 32"/>
                <a:gd name="T28" fmla="*/ 135 w 348"/>
                <a:gd name="T29" fmla="*/ 23 h 32"/>
                <a:gd name="T30" fmla="*/ 122 w 348"/>
                <a:gd name="T31" fmla="*/ 22 h 32"/>
                <a:gd name="T32" fmla="*/ 111 w 348"/>
                <a:gd name="T33" fmla="*/ 21 h 32"/>
                <a:gd name="T34" fmla="*/ 95 w 348"/>
                <a:gd name="T35" fmla="*/ 24 h 32"/>
                <a:gd name="T36" fmla="*/ 77 w 348"/>
                <a:gd name="T37" fmla="*/ 25 h 32"/>
                <a:gd name="T38" fmla="*/ 58 w 348"/>
                <a:gd name="T39" fmla="*/ 26 h 32"/>
                <a:gd name="T40" fmla="*/ 39 w 348"/>
                <a:gd name="T41" fmla="*/ 25 h 32"/>
                <a:gd name="T42" fmla="*/ 23 w 348"/>
                <a:gd name="T43" fmla="*/ 25 h 32"/>
                <a:gd name="T44" fmla="*/ 9 w 348"/>
                <a:gd name="T45" fmla="*/ 24 h 32"/>
                <a:gd name="T46" fmla="*/ 1 w 348"/>
                <a:gd name="T47" fmla="*/ 22 h 32"/>
                <a:gd name="T48" fmla="*/ 0 w 348"/>
                <a:gd name="T49" fmla="*/ 21 h 32"/>
                <a:gd name="T50" fmla="*/ 13 w 348"/>
                <a:gd name="T51" fmla="*/ 17 h 32"/>
                <a:gd name="T52" fmla="*/ 25 w 348"/>
                <a:gd name="T53" fmla="*/ 14 h 32"/>
                <a:gd name="T54" fmla="*/ 37 w 348"/>
                <a:gd name="T55" fmla="*/ 11 h 32"/>
                <a:gd name="T56" fmla="*/ 50 w 348"/>
                <a:gd name="T57" fmla="*/ 8 h 32"/>
                <a:gd name="T58" fmla="*/ 62 w 348"/>
                <a:gd name="T59" fmla="*/ 6 h 32"/>
                <a:gd name="T60" fmla="*/ 75 w 348"/>
                <a:gd name="T61" fmla="*/ 4 h 32"/>
                <a:gd name="T62" fmla="*/ 89 w 348"/>
                <a:gd name="T63" fmla="*/ 3 h 32"/>
                <a:gd name="T64" fmla="*/ 101 w 348"/>
                <a:gd name="T65" fmla="*/ 1 h 32"/>
                <a:gd name="T66" fmla="*/ 114 w 348"/>
                <a:gd name="T67" fmla="*/ 1 h 32"/>
                <a:gd name="T68" fmla="*/ 127 w 348"/>
                <a:gd name="T69" fmla="*/ 0 h 32"/>
                <a:gd name="T70" fmla="*/ 139 w 348"/>
                <a:gd name="T71" fmla="*/ 0 h 32"/>
                <a:gd name="T72" fmla="*/ 152 w 348"/>
                <a:gd name="T73" fmla="*/ 1 h 32"/>
                <a:gd name="T74" fmla="*/ 165 w 348"/>
                <a:gd name="T75" fmla="*/ 2 h 32"/>
                <a:gd name="T76" fmla="*/ 177 w 348"/>
                <a:gd name="T77" fmla="*/ 3 h 32"/>
                <a:gd name="T78" fmla="*/ 190 w 348"/>
                <a:gd name="T79" fmla="*/ 4 h 32"/>
                <a:gd name="T80" fmla="*/ 203 w 348"/>
                <a:gd name="T81" fmla="*/ 7 h 32"/>
                <a:gd name="T82" fmla="*/ 221 w 348"/>
                <a:gd name="T83" fmla="*/ 8 h 32"/>
                <a:gd name="T84" fmla="*/ 243 w 348"/>
                <a:gd name="T85" fmla="*/ 8 h 32"/>
                <a:gd name="T86" fmla="*/ 267 w 348"/>
                <a:gd name="T87" fmla="*/ 8 h 32"/>
                <a:gd name="T88" fmla="*/ 292 w 348"/>
                <a:gd name="T89" fmla="*/ 7 h 32"/>
                <a:gd name="T90" fmla="*/ 315 w 348"/>
                <a:gd name="T91" fmla="*/ 6 h 32"/>
                <a:gd name="T92" fmla="*/ 333 w 348"/>
                <a:gd name="T93" fmla="*/ 6 h 32"/>
                <a:gd name="T94" fmla="*/ 344 w 348"/>
                <a:gd name="T95" fmla="*/ 7 h 32"/>
                <a:gd name="T96" fmla="*/ 348 w 348"/>
                <a:gd name="T97" fmla="*/ 1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48" h="32">
                  <a:moveTo>
                    <a:pt x="348" y="10"/>
                  </a:moveTo>
                  <a:lnTo>
                    <a:pt x="343" y="10"/>
                  </a:lnTo>
                  <a:lnTo>
                    <a:pt x="332" y="11"/>
                  </a:lnTo>
                  <a:lnTo>
                    <a:pt x="316" y="14"/>
                  </a:lnTo>
                  <a:lnTo>
                    <a:pt x="294" y="16"/>
                  </a:lnTo>
                  <a:lnTo>
                    <a:pt x="271" y="19"/>
                  </a:lnTo>
                  <a:lnTo>
                    <a:pt x="247" y="23"/>
                  </a:lnTo>
                  <a:lnTo>
                    <a:pt x="224" y="27"/>
                  </a:lnTo>
                  <a:lnTo>
                    <a:pt x="204" y="32"/>
                  </a:lnTo>
                  <a:lnTo>
                    <a:pt x="192" y="29"/>
                  </a:lnTo>
                  <a:lnTo>
                    <a:pt x="182" y="26"/>
                  </a:lnTo>
                  <a:lnTo>
                    <a:pt x="171" y="25"/>
                  </a:lnTo>
                  <a:lnTo>
                    <a:pt x="159" y="24"/>
                  </a:lnTo>
                  <a:lnTo>
                    <a:pt x="146" y="23"/>
                  </a:lnTo>
                  <a:lnTo>
                    <a:pt x="135" y="23"/>
                  </a:lnTo>
                  <a:lnTo>
                    <a:pt x="122" y="22"/>
                  </a:lnTo>
                  <a:lnTo>
                    <a:pt x="111" y="21"/>
                  </a:lnTo>
                  <a:lnTo>
                    <a:pt x="95" y="24"/>
                  </a:lnTo>
                  <a:lnTo>
                    <a:pt x="77" y="25"/>
                  </a:lnTo>
                  <a:lnTo>
                    <a:pt x="58" y="26"/>
                  </a:lnTo>
                  <a:lnTo>
                    <a:pt x="39" y="25"/>
                  </a:lnTo>
                  <a:lnTo>
                    <a:pt x="23" y="25"/>
                  </a:lnTo>
                  <a:lnTo>
                    <a:pt x="9" y="24"/>
                  </a:lnTo>
                  <a:lnTo>
                    <a:pt x="1" y="22"/>
                  </a:lnTo>
                  <a:lnTo>
                    <a:pt x="0" y="21"/>
                  </a:lnTo>
                  <a:lnTo>
                    <a:pt x="13" y="17"/>
                  </a:lnTo>
                  <a:lnTo>
                    <a:pt x="25" y="14"/>
                  </a:lnTo>
                  <a:lnTo>
                    <a:pt x="37" y="11"/>
                  </a:lnTo>
                  <a:lnTo>
                    <a:pt x="50" y="8"/>
                  </a:lnTo>
                  <a:lnTo>
                    <a:pt x="62" y="6"/>
                  </a:lnTo>
                  <a:lnTo>
                    <a:pt x="75" y="4"/>
                  </a:lnTo>
                  <a:lnTo>
                    <a:pt x="89" y="3"/>
                  </a:lnTo>
                  <a:lnTo>
                    <a:pt x="101" y="1"/>
                  </a:lnTo>
                  <a:lnTo>
                    <a:pt x="114" y="1"/>
                  </a:lnTo>
                  <a:lnTo>
                    <a:pt x="127" y="0"/>
                  </a:lnTo>
                  <a:lnTo>
                    <a:pt x="139" y="0"/>
                  </a:lnTo>
                  <a:lnTo>
                    <a:pt x="152" y="1"/>
                  </a:lnTo>
                  <a:lnTo>
                    <a:pt x="165" y="2"/>
                  </a:lnTo>
                  <a:lnTo>
                    <a:pt x="177" y="3"/>
                  </a:lnTo>
                  <a:lnTo>
                    <a:pt x="190" y="4"/>
                  </a:lnTo>
                  <a:lnTo>
                    <a:pt x="203" y="7"/>
                  </a:lnTo>
                  <a:lnTo>
                    <a:pt x="221" y="8"/>
                  </a:lnTo>
                  <a:lnTo>
                    <a:pt x="243" y="8"/>
                  </a:lnTo>
                  <a:lnTo>
                    <a:pt x="267" y="8"/>
                  </a:lnTo>
                  <a:lnTo>
                    <a:pt x="292" y="7"/>
                  </a:lnTo>
                  <a:lnTo>
                    <a:pt x="315" y="6"/>
                  </a:lnTo>
                  <a:lnTo>
                    <a:pt x="333" y="6"/>
                  </a:lnTo>
                  <a:lnTo>
                    <a:pt x="344" y="7"/>
                  </a:lnTo>
                  <a:lnTo>
                    <a:pt x="348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Freeform 195"/>
            <p:cNvSpPr>
              <a:spLocks/>
            </p:cNvSpPr>
            <p:nvPr/>
          </p:nvSpPr>
          <p:spPr bwMode="auto">
            <a:xfrm>
              <a:off x="4377" y="3310"/>
              <a:ext cx="156" cy="35"/>
            </a:xfrm>
            <a:custGeom>
              <a:avLst/>
              <a:gdLst>
                <a:gd name="T0" fmla="*/ 251 w 311"/>
                <a:gd name="T1" fmla="*/ 15 h 72"/>
                <a:gd name="T2" fmla="*/ 227 w 311"/>
                <a:gd name="T3" fmla="*/ 15 h 72"/>
                <a:gd name="T4" fmla="*/ 202 w 311"/>
                <a:gd name="T5" fmla="*/ 16 h 72"/>
                <a:gd name="T6" fmla="*/ 175 w 311"/>
                <a:gd name="T7" fmla="*/ 19 h 72"/>
                <a:gd name="T8" fmla="*/ 149 w 311"/>
                <a:gd name="T9" fmla="*/ 22 h 72"/>
                <a:gd name="T10" fmla="*/ 122 w 311"/>
                <a:gd name="T11" fmla="*/ 25 h 72"/>
                <a:gd name="T12" fmla="*/ 97 w 311"/>
                <a:gd name="T13" fmla="*/ 30 h 72"/>
                <a:gd name="T14" fmla="*/ 74 w 311"/>
                <a:gd name="T15" fmla="*/ 36 h 72"/>
                <a:gd name="T16" fmla="*/ 66 w 311"/>
                <a:gd name="T17" fmla="*/ 39 h 72"/>
                <a:gd name="T18" fmla="*/ 81 w 311"/>
                <a:gd name="T19" fmla="*/ 43 h 72"/>
                <a:gd name="T20" fmla="*/ 104 w 311"/>
                <a:gd name="T21" fmla="*/ 48 h 72"/>
                <a:gd name="T22" fmla="*/ 124 w 311"/>
                <a:gd name="T23" fmla="*/ 52 h 72"/>
                <a:gd name="T24" fmla="*/ 154 w 311"/>
                <a:gd name="T25" fmla="*/ 51 h 72"/>
                <a:gd name="T26" fmla="*/ 213 w 311"/>
                <a:gd name="T27" fmla="*/ 48 h 72"/>
                <a:gd name="T28" fmla="*/ 270 w 311"/>
                <a:gd name="T29" fmla="*/ 50 h 72"/>
                <a:gd name="T30" fmla="*/ 307 w 311"/>
                <a:gd name="T31" fmla="*/ 52 h 72"/>
                <a:gd name="T32" fmla="*/ 309 w 311"/>
                <a:gd name="T33" fmla="*/ 60 h 72"/>
                <a:gd name="T34" fmla="*/ 280 w 311"/>
                <a:gd name="T35" fmla="*/ 65 h 72"/>
                <a:gd name="T36" fmla="*/ 234 w 311"/>
                <a:gd name="T37" fmla="*/ 62 h 72"/>
                <a:gd name="T38" fmla="*/ 185 w 311"/>
                <a:gd name="T39" fmla="*/ 63 h 72"/>
                <a:gd name="T40" fmla="*/ 141 w 311"/>
                <a:gd name="T41" fmla="*/ 72 h 72"/>
                <a:gd name="T42" fmla="*/ 88 w 311"/>
                <a:gd name="T43" fmla="*/ 65 h 72"/>
                <a:gd name="T44" fmla="*/ 37 w 311"/>
                <a:gd name="T45" fmla="*/ 52 h 72"/>
                <a:gd name="T46" fmla="*/ 5 w 311"/>
                <a:gd name="T47" fmla="*/ 40 h 72"/>
                <a:gd name="T48" fmla="*/ 10 w 311"/>
                <a:gd name="T49" fmla="*/ 35 h 72"/>
                <a:gd name="T50" fmla="*/ 38 w 311"/>
                <a:gd name="T51" fmla="*/ 27 h 72"/>
                <a:gd name="T52" fmla="*/ 76 w 311"/>
                <a:gd name="T53" fmla="*/ 19 h 72"/>
                <a:gd name="T54" fmla="*/ 120 w 311"/>
                <a:gd name="T55" fmla="*/ 11 h 72"/>
                <a:gd name="T56" fmla="*/ 164 w 311"/>
                <a:gd name="T57" fmla="*/ 5 h 72"/>
                <a:gd name="T58" fmla="*/ 204 w 311"/>
                <a:gd name="T59" fmla="*/ 1 h 72"/>
                <a:gd name="T60" fmla="*/ 238 w 311"/>
                <a:gd name="T61" fmla="*/ 0 h 72"/>
                <a:gd name="T62" fmla="*/ 258 w 311"/>
                <a:gd name="T63" fmla="*/ 2 h 72"/>
                <a:gd name="T64" fmla="*/ 263 w 311"/>
                <a:gd name="T65" fmla="*/ 7 h 72"/>
                <a:gd name="T66" fmla="*/ 262 w 311"/>
                <a:gd name="T67" fmla="*/ 1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11" h="72">
                  <a:moveTo>
                    <a:pt x="262" y="15"/>
                  </a:moveTo>
                  <a:lnTo>
                    <a:pt x="251" y="15"/>
                  </a:lnTo>
                  <a:lnTo>
                    <a:pt x="240" y="15"/>
                  </a:lnTo>
                  <a:lnTo>
                    <a:pt x="227" y="15"/>
                  </a:lnTo>
                  <a:lnTo>
                    <a:pt x="215" y="15"/>
                  </a:lnTo>
                  <a:lnTo>
                    <a:pt x="202" y="16"/>
                  </a:lnTo>
                  <a:lnTo>
                    <a:pt x="189" y="17"/>
                  </a:lnTo>
                  <a:lnTo>
                    <a:pt x="175" y="19"/>
                  </a:lnTo>
                  <a:lnTo>
                    <a:pt x="163" y="20"/>
                  </a:lnTo>
                  <a:lnTo>
                    <a:pt x="149" y="22"/>
                  </a:lnTo>
                  <a:lnTo>
                    <a:pt x="135" y="24"/>
                  </a:lnTo>
                  <a:lnTo>
                    <a:pt x="122" y="25"/>
                  </a:lnTo>
                  <a:lnTo>
                    <a:pt x="110" y="28"/>
                  </a:lnTo>
                  <a:lnTo>
                    <a:pt x="97" y="30"/>
                  </a:lnTo>
                  <a:lnTo>
                    <a:pt x="86" y="34"/>
                  </a:lnTo>
                  <a:lnTo>
                    <a:pt x="74" y="36"/>
                  </a:lnTo>
                  <a:lnTo>
                    <a:pt x="64" y="38"/>
                  </a:lnTo>
                  <a:lnTo>
                    <a:pt x="66" y="39"/>
                  </a:lnTo>
                  <a:lnTo>
                    <a:pt x="73" y="40"/>
                  </a:lnTo>
                  <a:lnTo>
                    <a:pt x="81" y="43"/>
                  </a:lnTo>
                  <a:lnTo>
                    <a:pt x="93" y="45"/>
                  </a:lnTo>
                  <a:lnTo>
                    <a:pt x="104" y="48"/>
                  </a:lnTo>
                  <a:lnTo>
                    <a:pt x="114" y="51"/>
                  </a:lnTo>
                  <a:lnTo>
                    <a:pt x="124" y="52"/>
                  </a:lnTo>
                  <a:lnTo>
                    <a:pt x="129" y="53"/>
                  </a:lnTo>
                  <a:lnTo>
                    <a:pt x="154" y="51"/>
                  </a:lnTo>
                  <a:lnTo>
                    <a:pt x="182" y="48"/>
                  </a:lnTo>
                  <a:lnTo>
                    <a:pt x="213" y="48"/>
                  </a:lnTo>
                  <a:lnTo>
                    <a:pt x="243" y="48"/>
                  </a:lnTo>
                  <a:lnTo>
                    <a:pt x="270" y="50"/>
                  </a:lnTo>
                  <a:lnTo>
                    <a:pt x="292" y="51"/>
                  </a:lnTo>
                  <a:lnTo>
                    <a:pt x="307" y="52"/>
                  </a:lnTo>
                  <a:lnTo>
                    <a:pt x="311" y="53"/>
                  </a:lnTo>
                  <a:lnTo>
                    <a:pt x="309" y="60"/>
                  </a:lnTo>
                  <a:lnTo>
                    <a:pt x="298" y="63"/>
                  </a:lnTo>
                  <a:lnTo>
                    <a:pt x="280" y="65"/>
                  </a:lnTo>
                  <a:lnTo>
                    <a:pt x="258" y="63"/>
                  </a:lnTo>
                  <a:lnTo>
                    <a:pt x="234" y="62"/>
                  </a:lnTo>
                  <a:lnTo>
                    <a:pt x="209" y="62"/>
                  </a:lnTo>
                  <a:lnTo>
                    <a:pt x="185" y="63"/>
                  </a:lnTo>
                  <a:lnTo>
                    <a:pt x="164" y="68"/>
                  </a:lnTo>
                  <a:lnTo>
                    <a:pt x="141" y="72"/>
                  </a:lnTo>
                  <a:lnTo>
                    <a:pt x="116" y="69"/>
                  </a:lnTo>
                  <a:lnTo>
                    <a:pt x="88" y="65"/>
                  </a:lnTo>
                  <a:lnTo>
                    <a:pt x="61" y="59"/>
                  </a:lnTo>
                  <a:lnTo>
                    <a:pt x="37" y="52"/>
                  </a:lnTo>
                  <a:lnTo>
                    <a:pt x="18" y="45"/>
                  </a:lnTo>
                  <a:lnTo>
                    <a:pt x="5" y="40"/>
                  </a:lnTo>
                  <a:lnTo>
                    <a:pt x="0" y="38"/>
                  </a:lnTo>
                  <a:lnTo>
                    <a:pt x="10" y="35"/>
                  </a:lnTo>
                  <a:lnTo>
                    <a:pt x="22" y="30"/>
                  </a:lnTo>
                  <a:lnTo>
                    <a:pt x="38" y="27"/>
                  </a:lnTo>
                  <a:lnTo>
                    <a:pt x="57" y="22"/>
                  </a:lnTo>
                  <a:lnTo>
                    <a:pt x="76" y="19"/>
                  </a:lnTo>
                  <a:lnTo>
                    <a:pt x="98" y="14"/>
                  </a:lnTo>
                  <a:lnTo>
                    <a:pt x="120" y="11"/>
                  </a:lnTo>
                  <a:lnTo>
                    <a:pt x="142" y="8"/>
                  </a:lnTo>
                  <a:lnTo>
                    <a:pt x="164" y="5"/>
                  </a:lnTo>
                  <a:lnTo>
                    <a:pt x="185" y="2"/>
                  </a:lnTo>
                  <a:lnTo>
                    <a:pt x="204" y="1"/>
                  </a:lnTo>
                  <a:lnTo>
                    <a:pt x="223" y="0"/>
                  </a:lnTo>
                  <a:lnTo>
                    <a:pt x="238" y="0"/>
                  </a:lnTo>
                  <a:lnTo>
                    <a:pt x="249" y="1"/>
                  </a:lnTo>
                  <a:lnTo>
                    <a:pt x="258" y="2"/>
                  </a:lnTo>
                  <a:lnTo>
                    <a:pt x="263" y="6"/>
                  </a:lnTo>
                  <a:lnTo>
                    <a:pt x="263" y="7"/>
                  </a:lnTo>
                  <a:lnTo>
                    <a:pt x="263" y="9"/>
                  </a:lnTo>
                  <a:lnTo>
                    <a:pt x="262" y="12"/>
                  </a:lnTo>
                  <a:lnTo>
                    <a:pt x="262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Freeform 196"/>
            <p:cNvSpPr>
              <a:spLocks/>
            </p:cNvSpPr>
            <p:nvPr/>
          </p:nvSpPr>
          <p:spPr bwMode="auto">
            <a:xfrm>
              <a:off x="5024" y="2961"/>
              <a:ext cx="226" cy="288"/>
            </a:xfrm>
            <a:custGeom>
              <a:avLst/>
              <a:gdLst>
                <a:gd name="T0" fmla="*/ 418 w 451"/>
                <a:gd name="T1" fmla="*/ 8 h 575"/>
                <a:gd name="T2" fmla="*/ 383 w 451"/>
                <a:gd name="T3" fmla="*/ 30 h 575"/>
                <a:gd name="T4" fmla="*/ 353 w 451"/>
                <a:gd name="T5" fmla="*/ 60 h 575"/>
                <a:gd name="T6" fmla="*/ 328 w 451"/>
                <a:gd name="T7" fmla="*/ 93 h 575"/>
                <a:gd name="T8" fmla="*/ 300 w 451"/>
                <a:gd name="T9" fmla="*/ 132 h 575"/>
                <a:gd name="T10" fmla="*/ 267 w 451"/>
                <a:gd name="T11" fmla="*/ 171 h 575"/>
                <a:gd name="T12" fmla="*/ 229 w 451"/>
                <a:gd name="T13" fmla="*/ 207 h 575"/>
                <a:gd name="T14" fmla="*/ 191 w 451"/>
                <a:gd name="T15" fmla="*/ 243 h 575"/>
                <a:gd name="T16" fmla="*/ 154 w 451"/>
                <a:gd name="T17" fmla="*/ 279 h 575"/>
                <a:gd name="T18" fmla="*/ 120 w 451"/>
                <a:gd name="T19" fmla="*/ 317 h 575"/>
                <a:gd name="T20" fmla="*/ 89 w 451"/>
                <a:gd name="T21" fmla="*/ 360 h 575"/>
                <a:gd name="T22" fmla="*/ 64 w 451"/>
                <a:gd name="T23" fmla="*/ 407 h 575"/>
                <a:gd name="T24" fmla="*/ 44 w 451"/>
                <a:gd name="T25" fmla="*/ 451 h 575"/>
                <a:gd name="T26" fmla="*/ 23 w 451"/>
                <a:gd name="T27" fmla="*/ 484 h 575"/>
                <a:gd name="T28" fmla="*/ 9 w 451"/>
                <a:gd name="T29" fmla="*/ 520 h 575"/>
                <a:gd name="T30" fmla="*/ 1 w 451"/>
                <a:gd name="T31" fmla="*/ 557 h 575"/>
                <a:gd name="T32" fmla="*/ 24 w 451"/>
                <a:gd name="T33" fmla="*/ 575 h 575"/>
                <a:gd name="T34" fmla="*/ 21 w 451"/>
                <a:gd name="T35" fmla="*/ 550 h 575"/>
                <a:gd name="T36" fmla="*/ 40 w 451"/>
                <a:gd name="T37" fmla="*/ 512 h 575"/>
                <a:gd name="T38" fmla="*/ 44 w 451"/>
                <a:gd name="T39" fmla="*/ 544 h 575"/>
                <a:gd name="T40" fmla="*/ 51 w 451"/>
                <a:gd name="T41" fmla="*/ 575 h 575"/>
                <a:gd name="T42" fmla="*/ 67 w 451"/>
                <a:gd name="T43" fmla="*/ 551 h 575"/>
                <a:gd name="T44" fmla="*/ 66 w 451"/>
                <a:gd name="T45" fmla="*/ 504 h 575"/>
                <a:gd name="T46" fmla="*/ 75 w 451"/>
                <a:gd name="T47" fmla="*/ 456 h 575"/>
                <a:gd name="T48" fmla="*/ 91 w 451"/>
                <a:gd name="T49" fmla="*/ 410 h 575"/>
                <a:gd name="T50" fmla="*/ 115 w 451"/>
                <a:gd name="T51" fmla="*/ 365 h 575"/>
                <a:gd name="T52" fmla="*/ 144 w 451"/>
                <a:gd name="T53" fmla="*/ 323 h 575"/>
                <a:gd name="T54" fmla="*/ 177 w 451"/>
                <a:gd name="T55" fmla="*/ 286 h 575"/>
                <a:gd name="T56" fmla="*/ 214 w 451"/>
                <a:gd name="T57" fmla="*/ 253 h 575"/>
                <a:gd name="T58" fmla="*/ 258 w 451"/>
                <a:gd name="T59" fmla="*/ 216 h 575"/>
                <a:gd name="T60" fmla="*/ 304 w 451"/>
                <a:gd name="T61" fmla="*/ 166 h 575"/>
                <a:gd name="T62" fmla="*/ 348 w 451"/>
                <a:gd name="T63" fmla="*/ 113 h 575"/>
                <a:gd name="T64" fmla="*/ 391 w 451"/>
                <a:gd name="T65" fmla="*/ 61 h 575"/>
                <a:gd name="T66" fmla="*/ 418 w 451"/>
                <a:gd name="T67" fmla="*/ 32 h 575"/>
                <a:gd name="T68" fmla="*/ 427 w 451"/>
                <a:gd name="T69" fmla="*/ 25 h 575"/>
                <a:gd name="T70" fmla="*/ 439 w 451"/>
                <a:gd name="T71" fmla="*/ 19 h 575"/>
                <a:gd name="T72" fmla="*/ 448 w 451"/>
                <a:gd name="T73" fmla="*/ 12 h 575"/>
                <a:gd name="T74" fmla="*/ 449 w 451"/>
                <a:gd name="T75" fmla="*/ 4 h 575"/>
                <a:gd name="T76" fmla="*/ 443 w 451"/>
                <a:gd name="T77" fmla="*/ 1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51" h="575">
                  <a:moveTo>
                    <a:pt x="439" y="0"/>
                  </a:moveTo>
                  <a:lnTo>
                    <a:pt x="418" y="8"/>
                  </a:lnTo>
                  <a:lnTo>
                    <a:pt x="399" y="18"/>
                  </a:lnTo>
                  <a:lnTo>
                    <a:pt x="383" y="30"/>
                  </a:lnTo>
                  <a:lnTo>
                    <a:pt x="367" y="44"/>
                  </a:lnTo>
                  <a:lnTo>
                    <a:pt x="353" y="60"/>
                  </a:lnTo>
                  <a:lnTo>
                    <a:pt x="341" y="76"/>
                  </a:lnTo>
                  <a:lnTo>
                    <a:pt x="328" y="93"/>
                  </a:lnTo>
                  <a:lnTo>
                    <a:pt x="317" y="111"/>
                  </a:lnTo>
                  <a:lnTo>
                    <a:pt x="300" y="132"/>
                  </a:lnTo>
                  <a:lnTo>
                    <a:pt x="284" y="152"/>
                  </a:lnTo>
                  <a:lnTo>
                    <a:pt x="267" y="171"/>
                  </a:lnTo>
                  <a:lnTo>
                    <a:pt x="249" y="190"/>
                  </a:lnTo>
                  <a:lnTo>
                    <a:pt x="229" y="207"/>
                  </a:lnTo>
                  <a:lnTo>
                    <a:pt x="211" y="225"/>
                  </a:lnTo>
                  <a:lnTo>
                    <a:pt x="191" y="243"/>
                  </a:lnTo>
                  <a:lnTo>
                    <a:pt x="173" y="261"/>
                  </a:lnTo>
                  <a:lnTo>
                    <a:pt x="154" y="279"/>
                  </a:lnTo>
                  <a:lnTo>
                    <a:pt x="136" y="298"/>
                  </a:lnTo>
                  <a:lnTo>
                    <a:pt x="120" y="317"/>
                  </a:lnTo>
                  <a:lnTo>
                    <a:pt x="104" y="338"/>
                  </a:lnTo>
                  <a:lnTo>
                    <a:pt x="89" y="360"/>
                  </a:lnTo>
                  <a:lnTo>
                    <a:pt x="76" y="383"/>
                  </a:lnTo>
                  <a:lnTo>
                    <a:pt x="64" y="407"/>
                  </a:lnTo>
                  <a:lnTo>
                    <a:pt x="55" y="434"/>
                  </a:lnTo>
                  <a:lnTo>
                    <a:pt x="44" y="451"/>
                  </a:lnTo>
                  <a:lnTo>
                    <a:pt x="32" y="467"/>
                  </a:lnTo>
                  <a:lnTo>
                    <a:pt x="23" y="484"/>
                  </a:lnTo>
                  <a:lnTo>
                    <a:pt x="16" y="503"/>
                  </a:lnTo>
                  <a:lnTo>
                    <a:pt x="9" y="520"/>
                  </a:lnTo>
                  <a:lnTo>
                    <a:pt x="4" y="538"/>
                  </a:lnTo>
                  <a:lnTo>
                    <a:pt x="1" y="557"/>
                  </a:lnTo>
                  <a:lnTo>
                    <a:pt x="0" y="575"/>
                  </a:lnTo>
                  <a:lnTo>
                    <a:pt x="24" y="575"/>
                  </a:lnTo>
                  <a:lnTo>
                    <a:pt x="21" y="567"/>
                  </a:lnTo>
                  <a:lnTo>
                    <a:pt x="21" y="550"/>
                  </a:lnTo>
                  <a:lnTo>
                    <a:pt x="26" y="530"/>
                  </a:lnTo>
                  <a:lnTo>
                    <a:pt x="40" y="512"/>
                  </a:lnTo>
                  <a:lnTo>
                    <a:pt x="41" y="528"/>
                  </a:lnTo>
                  <a:lnTo>
                    <a:pt x="44" y="544"/>
                  </a:lnTo>
                  <a:lnTo>
                    <a:pt x="46" y="559"/>
                  </a:lnTo>
                  <a:lnTo>
                    <a:pt x="51" y="575"/>
                  </a:lnTo>
                  <a:lnTo>
                    <a:pt x="71" y="575"/>
                  </a:lnTo>
                  <a:lnTo>
                    <a:pt x="67" y="551"/>
                  </a:lnTo>
                  <a:lnTo>
                    <a:pt x="66" y="528"/>
                  </a:lnTo>
                  <a:lnTo>
                    <a:pt x="66" y="504"/>
                  </a:lnTo>
                  <a:lnTo>
                    <a:pt x="69" y="480"/>
                  </a:lnTo>
                  <a:lnTo>
                    <a:pt x="75" y="456"/>
                  </a:lnTo>
                  <a:lnTo>
                    <a:pt x="82" y="433"/>
                  </a:lnTo>
                  <a:lnTo>
                    <a:pt x="91" y="410"/>
                  </a:lnTo>
                  <a:lnTo>
                    <a:pt x="102" y="387"/>
                  </a:lnTo>
                  <a:lnTo>
                    <a:pt x="115" y="365"/>
                  </a:lnTo>
                  <a:lnTo>
                    <a:pt x="129" y="344"/>
                  </a:lnTo>
                  <a:lnTo>
                    <a:pt x="144" y="323"/>
                  </a:lnTo>
                  <a:lnTo>
                    <a:pt x="160" y="304"/>
                  </a:lnTo>
                  <a:lnTo>
                    <a:pt x="177" y="286"/>
                  </a:lnTo>
                  <a:lnTo>
                    <a:pt x="196" y="269"/>
                  </a:lnTo>
                  <a:lnTo>
                    <a:pt x="214" y="253"/>
                  </a:lnTo>
                  <a:lnTo>
                    <a:pt x="234" y="239"/>
                  </a:lnTo>
                  <a:lnTo>
                    <a:pt x="258" y="216"/>
                  </a:lnTo>
                  <a:lnTo>
                    <a:pt x="282" y="191"/>
                  </a:lnTo>
                  <a:lnTo>
                    <a:pt x="304" y="166"/>
                  </a:lnTo>
                  <a:lnTo>
                    <a:pt x="326" y="139"/>
                  </a:lnTo>
                  <a:lnTo>
                    <a:pt x="348" y="113"/>
                  </a:lnTo>
                  <a:lnTo>
                    <a:pt x="370" y="86"/>
                  </a:lnTo>
                  <a:lnTo>
                    <a:pt x="391" y="61"/>
                  </a:lnTo>
                  <a:lnTo>
                    <a:pt x="414" y="35"/>
                  </a:lnTo>
                  <a:lnTo>
                    <a:pt x="418" y="32"/>
                  </a:lnTo>
                  <a:lnTo>
                    <a:pt x="423" y="29"/>
                  </a:lnTo>
                  <a:lnTo>
                    <a:pt x="427" y="25"/>
                  </a:lnTo>
                  <a:lnTo>
                    <a:pt x="433" y="22"/>
                  </a:lnTo>
                  <a:lnTo>
                    <a:pt x="439" y="19"/>
                  </a:lnTo>
                  <a:lnTo>
                    <a:pt x="443" y="16"/>
                  </a:lnTo>
                  <a:lnTo>
                    <a:pt x="448" y="12"/>
                  </a:lnTo>
                  <a:lnTo>
                    <a:pt x="451" y="8"/>
                  </a:lnTo>
                  <a:lnTo>
                    <a:pt x="449" y="4"/>
                  </a:lnTo>
                  <a:lnTo>
                    <a:pt x="447" y="2"/>
                  </a:lnTo>
                  <a:lnTo>
                    <a:pt x="443" y="1"/>
                  </a:lnTo>
                  <a:lnTo>
                    <a:pt x="4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Freeform 197"/>
            <p:cNvSpPr>
              <a:spLocks/>
            </p:cNvSpPr>
            <p:nvPr/>
          </p:nvSpPr>
          <p:spPr bwMode="auto">
            <a:xfrm>
              <a:off x="5164" y="2967"/>
              <a:ext cx="157" cy="378"/>
            </a:xfrm>
            <a:custGeom>
              <a:avLst/>
              <a:gdLst>
                <a:gd name="T0" fmla="*/ 252 w 313"/>
                <a:gd name="T1" fmla="*/ 545 h 756"/>
                <a:gd name="T2" fmla="*/ 254 w 313"/>
                <a:gd name="T3" fmla="*/ 602 h 756"/>
                <a:gd name="T4" fmla="*/ 267 w 313"/>
                <a:gd name="T5" fmla="*/ 659 h 756"/>
                <a:gd name="T6" fmla="*/ 253 w 313"/>
                <a:gd name="T7" fmla="*/ 672 h 756"/>
                <a:gd name="T8" fmla="*/ 236 w 313"/>
                <a:gd name="T9" fmla="*/ 675 h 756"/>
                <a:gd name="T10" fmla="*/ 230 w 313"/>
                <a:gd name="T11" fmla="*/ 595 h 756"/>
                <a:gd name="T12" fmla="*/ 238 w 313"/>
                <a:gd name="T13" fmla="*/ 516 h 756"/>
                <a:gd name="T14" fmla="*/ 267 w 313"/>
                <a:gd name="T15" fmla="*/ 477 h 756"/>
                <a:gd name="T16" fmla="*/ 282 w 313"/>
                <a:gd name="T17" fmla="*/ 428 h 756"/>
                <a:gd name="T18" fmla="*/ 284 w 313"/>
                <a:gd name="T19" fmla="*/ 377 h 756"/>
                <a:gd name="T20" fmla="*/ 275 w 313"/>
                <a:gd name="T21" fmla="*/ 325 h 756"/>
                <a:gd name="T22" fmla="*/ 208 w 313"/>
                <a:gd name="T23" fmla="*/ 137 h 756"/>
                <a:gd name="T24" fmla="*/ 200 w 313"/>
                <a:gd name="T25" fmla="*/ 82 h 756"/>
                <a:gd name="T26" fmla="*/ 206 w 313"/>
                <a:gd name="T27" fmla="*/ 40 h 756"/>
                <a:gd name="T28" fmla="*/ 217 w 313"/>
                <a:gd name="T29" fmla="*/ 16 h 756"/>
                <a:gd name="T30" fmla="*/ 221 w 313"/>
                <a:gd name="T31" fmla="*/ 0 h 756"/>
                <a:gd name="T32" fmla="*/ 210 w 313"/>
                <a:gd name="T33" fmla="*/ 4 h 756"/>
                <a:gd name="T34" fmla="*/ 190 w 313"/>
                <a:gd name="T35" fmla="*/ 27 h 756"/>
                <a:gd name="T36" fmla="*/ 170 w 313"/>
                <a:gd name="T37" fmla="*/ 78 h 756"/>
                <a:gd name="T38" fmla="*/ 167 w 313"/>
                <a:gd name="T39" fmla="*/ 134 h 756"/>
                <a:gd name="T40" fmla="*/ 177 w 313"/>
                <a:gd name="T41" fmla="*/ 188 h 756"/>
                <a:gd name="T42" fmla="*/ 160 w 313"/>
                <a:gd name="T43" fmla="*/ 242 h 756"/>
                <a:gd name="T44" fmla="*/ 113 w 313"/>
                <a:gd name="T45" fmla="*/ 304 h 756"/>
                <a:gd name="T46" fmla="*/ 69 w 313"/>
                <a:gd name="T47" fmla="*/ 371 h 756"/>
                <a:gd name="T48" fmla="*/ 27 w 313"/>
                <a:gd name="T49" fmla="*/ 439 h 756"/>
                <a:gd name="T50" fmla="*/ 3 w 313"/>
                <a:gd name="T51" fmla="*/ 488 h 756"/>
                <a:gd name="T52" fmla="*/ 0 w 313"/>
                <a:gd name="T53" fmla="*/ 522 h 756"/>
                <a:gd name="T54" fmla="*/ 11 w 313"/>
                <a:gd name="T55" fmla="*/ 527 h 756"/>
                <a:gd name="T56" fmla="*/ 24 w 313"/>
                <a:gd name="T57" fmla="*/ 507 h 756"/>
                <a:gd name="T58" fmla="*/ 32 w 313"/>
                <a:gd name="T59" fmla="*/ 513 h 756"/>
                <a:gd name="T60" fmla="*/ 35 w 313"/>
                <a:gd name="T61" fmla="*/ 531 h 756"/>
                <a:gd name="T62" fmla="*/ 67 w 313"/>
                <a:gd name="T63" fmla="*/ 542 h 756"/>
                <a:gd name="T64" fmla="*/ 55 w 313"/>
                <a:gd name="T65" fmla="*/ 494 h 756"/>
                <a:gd name="T66" fmla="*/ 60 w 313"/>
                <a:gd name="T67" fmla="*/ 448 h 756"/>
                <a:gd name="T68" fmla="*/ 77 w 313"/>
                <a:gd name="T69" fmla="*/ 419 h 756"/>
                <a:gd name="T70" fmla="*/ 117 w 313"/>
                <a:gd name="T71" fmla="*/ 353 h 756"/>
                <a:gd name="T72" fmla="*/ 163 w 313"/>
                <a:gd name="T73" fmla="*/ 284 h 756"/>
                <a:gd name="T74" fmla="*/ 199 w 313"/>
                <a:gd name="T75" fmla="*/ 244 h 756"/>
                <a:gd name="T76" fmla="*/ 220 w 313"/>
                <a:gd name="T77" fmla="*/ 283 h 756"/>
                <a:gd name="T78" fmla="*/ 235 w 313"/>
                <a:gd name="T79" fmla="*/ 325 h 756"/>
                <a:gd name="T80" fmla="*/ 245 w 313"/>
                <a:gd name="T81" fmla="*/ 366 h 756"/>
                <a:gd name="T82" fmla="*/ 252 w 313"/>
                <a:gd name="T83" fmla="*/ 409 h 756"/>
                <a:gd name="T84" fmla="*/ 250 w 313"/>
                <a:gd name="T85" fmla="*/ 457 h 756"/>
                <a:gd name="T86" fmla="*/ 223 w 313"/>
                <a:gd name="T87" fmla="*/ 502 h 756"/>
                <a:gd name="T88" fmla="*/ 204 w 313"/>
                <a:gd name="T89" fmla="*/ 537 h 756"/>
                <a:gd name="T90" fmla="*/ 202 w 313"/>
                <a:gd name="T91" fmla="*/ 576 h 756"/>
                <a:gd name="T92" fmla="*/ 210 w 313"/>
                <a:gd name="T93" fmla="*/ 617 h 756"/>
                <a:gd name="T94" fmla="*/ 213 w 313"/>
                <a:gd name="T95" fmla="*/ 659 h 756"/>
                <a:gd name="T96" fmla="*/ 213 w 313"/>
                <a:gd name="T97" fmla="*/ 687 h 756"/>
                <a:gd name="T98" fmla="*/ 230 w 313"/>
                <a:gd name="T99" fmla="*/ 698 h 756"/>
                <a:gd name="T100" fmla="*/ 245 w 313"/>
                <a:gd name="T101" fmla="*/ 694 h 756"/>
                <a:gd name="T102" fmla="*/ 257 w 313"/>
                <a:gd name="T103" fmla="*/ 690 h 756"/>
                <a:gd name="T104" fmla="*/ 265 w 313"/>
                <a:gd name="T105" fmla="*/ 683 h 756"/>
                <a:gd name="T106" fmla="*/ 274 w 313"/>
                <a:gd name="T107" fmla="*/ 675 h 756"/>
                <a:gd name="T108" fmla="*/ 283 w 313"/>
                <a:gd name="T109" fmla="*/ 708 h 756"/>
                <a:gd name="T110" fmla="*/ 298 w 313"/>
                <a:gd name="T111" fmla="*/ 749 h 756"/>
                <a:gd name="T112" fmla="*/ 308 w 313"/>
                <a:gd name="T113" fmla="*/ 756 h 756"/>
                <a:gd name="T114" fmla="*/ 313 w 313"/>
                <a:gd name="T115" fmla="*/ 756 h 756"/>
                <a:gd name="T116" fmla="*/ 288 w 313"/>
                <a:gd name="T117" fmla="*/ 669 h 756"/>
                <a:gd name="T118" fmla="*/ 273 w 313"/>
                <a:gd name="T119" fmla="*/ 603 h 756"/>
                <a:gd name="T120" fmla="*/ 265 w 313"/>
                <a:gd name="T121" fmla="*/ 560 h 756"/>
                <a:gd name="T122" fmla="*/ 260 w 313"/>
                <a:gd name="T123" fmla="*/ 540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3" h="756">
                  <a:moveTo>
                    <a:pt x="260" y="540"/>
                  </a:moveTo>
                  <a:lnTo>
                    <a:pt x="252" y="545"/>
                  </a:lnTo>
                  <a:lnTo>
                    <a:pt x="253" y="573"/>
                  </a:lnTo>
                  <a:lnTo>
                    <a:pt x="254" y="602"/>
                  </a:lnTo>
                  <a:lnTo>
                    <a:pt x="259" y="631"/>
                  </a:lnTo>
                  <a:lnTo>
                    <a:pt x="267" y="659"/>
                  </a:lnTo>
                  <a:lnTo>
                    <a:pt x="261" y="667"/>
                  </a:lnTo>
                  <a:lnTo>
                    <a:pt x="253" y="672"/>
                  </a:lnTo>
                  <a:lnTo>
                    <a:pt x="245" y="675"/>
                  </a:lnTo>
                  <a:lnTo>
                    <a:pt x="236" y="675"/>
                  </a:lnTo>
                  <a:lnTo>
                    <a:pt x="235" y="634"/>
                  </a:lnTo>
                  <a:lnTo>
                    <a:pt x="230" y="595"/>
                  </a:lnTo>
                  <a:lnTo>
                    <a:pt x="228" y="556"/>
                  </a:lnTo>
                  <a:lnTo>
                    <a:pt x="238" y="516"/>
                  </a:lnTo>
                  <a:lnTo>
                    <a:pt x="254" y="497"/>
                  </a:lnTo>
                  <a:lnTo>
                    <a:pt x="267" y="477"/>
                  </a:lnTo>
                  <a:lnTo>
                    <a:pt x="276" y="454"/>
                  </a:lnTo>
                  <a:lnTo>
                    <a:pt x="282" y="428"/>
                  </a:lnTo>
                  <a:lnTo>
                    <a:pt x="284" y="403"/>
                  </a:lnTo>
                  <a:lnTo>
                    <a:pt x="284" y="377"/>
                  </a:lnTo>
                  <a:lnTo>
                    <a:pt x="281" y="350"/>
                  </a:lnTo>
                  <a:lnTo>
                    <a:pt x="275" y="325"/>
                  </a:lnTo>
                  <a:lnTo>
                    <a:pt x="216" y="164"/>
                  </a:lnTo>
                  <a:lnTo>
                    <a:pt x="208" y="137"/>
                  </a:lnTo>
                  <a:lnTo>
                    <a:pt x="202" y="109"/>
                  </a:lnTo>
                  <a:lnTo>
                    <a:pt x="200" y="82"/>
                  </a:lnTo>
                  <a:lnTo>
                    <a:pt x="202" y="54"/>
                  </a:lnTo>
                  <a:lnTo>
                    <a:pt x="206" y="40"/>
                  </a:lnTo>
                  <a:lnTo>
                    <a:pt x="212" y="28"/>
                  </a:lnTo>
                  <a:lnTo>
                    <a:pt x="217" y="16"/>
                  </a:lnTo>
                  <a:lnTo>
                    <a:pt x="224" y="2"/>
                  </a:lnTo>
                  <a:lnTo>
                    <a:pt x="221" y="0"/>
                  </a:lnTo>
                  <a:lnTo>
                    <a:pt x="216" y="1"/>
                  </a:lnTo>
                  <a:lnTo>
                    <a:pt x="210" y="4"/>
                  </a:lnTo>
                  <a:lnTo>
                    <a:pt x="206" y="4"/>
                  </a:lnTo>
                  <a:lnTo>
                    <a:pt x="190" y="27"/>
                  </a:lnTo>
                  <a:lnTo>
                    <a:pt x="178" y="52"/>
                  </a:lnTo>
                  <a:lnTo>
                    <a:pt x="170" y="78"/>
                  </a:lnTo>
                  <a:lnTo>
                    <a:pt x="167" y="106"/>
                  </a:lnTo>
                  <a:lnTo>
                    <a:pt x="167" y="134"/>
                  </a:lnTo>
                  <a:lnTo>
                    <a:pt x="170" y="161"/>
                  </a:lnTo>
                  <a:lnTo>
                    <a:pt x="177" y="188"/>
                  </a:lnTo>
                  <a:lnTo>
                    <a:pt x="185" y="212"/>
                  </a:lnTo>
                  <a:lnTo>
                    <a:pt x="160" y="242"/>
                  </a:lnTo>
                  <a:lnTo>
                    <a:pt x="136" y="273"/>
                  </a:lnTo>
                  <a:lnTo>
                    <a:pt x="113" y="304"/>
                  </a:lnTo>
                  <a:lnTo>
                    <a:pt x="90" y="337"/>
                  </a:lnTo>
                  <a:lnTo>
                    <a:pt x="69" y="371"/>
                  </a:lnTo>
                  <a:lnTo>
                    <a:pt x="48" y="404"/>
                  </a:lnTo>
                  <a:lnTo>
                    <a:pt x="27" y="439"/>
                  </a:lnTo>
                  <a:lnTo>
                    <a:pt x="8" y="472"/>
                  </a:lnTo>
                  <a:lnTo>
                    <a:pt x="3" y="488"/>
                  </a:lnTo>
                  <a:lnTo>
                    <a:pt x="0" y="505"/>
                  </a:lnTo>
                  <a:lnTo>
                    <a:pt x="0" y="522"/>
                  </a:lnTo>
                  <a:lnTo>
                    <a:pt x="8" y="534"/>
                  </a:lnTo>
                  <a:lnTo>
                    <a:pt x="11" y="527"/>
                  </a:lnTo>
                  <a:lnTo>
                    <a:pt x="17" y="516"/>
                  </a:lnTo>
                  <a:lnTo>
                    <a:pt x="24" y="507"/>
                  </a:lnTo>
                  <a:lnTo>
                    <a:pt x="32" y="505"/>
                  </a:lnTo>
                  <a:lnTo>
                    <a:pt x="32" y="513"/>
                  </a:lnTo>
                  <a:lnTo>
                    <a:pt x="33" y="523"/>
                  </a:lnTo>
                  <a:lnTo>
                    <a:pt x="35" y="531"/>
                  </a:lnTo>
                  <a:lnTo>
                    <a:pt x="37" y="539"/>
                  </a:lnTo>
                  <a:lnTo>
                    <a:pt x="67" y="542"/>
                  </a:lnTo>
                  <a:lnTo>
                    <a:pt x="61" y="518"/>
                  </a:lnTo>
                  <a:lnTo>
                    <a:pt x="55" y="494"/>
                  </a:lnTo>
                  <a:lnTo>
                    <a:pt x="54" y="471"/>
                  </a:lnTo>
                  <a:lnTo>
                    <a:pt x="60" y="448"/>
                  </a:lnTo>
                  <a:lnTo>
                    <a:pt x="64" y="440"/>
                  </a:lnTo>
                  <a:lnTo>
                    <a:pt x="77" y="419"/>
                  </a:lnTo>
                  <a:lnTo>
                    <a:pt x="95" y="388"/>
                  </a:lnTo>
                  <a:lnTo>
                    <a:pt x="117" y="353"/>
                  </a:lnTo>
                  <a:lnTo>
                    <a:pt x="140" y="317"/>
                  </a:lnTo>
                  <a:lnTo>
                    <a:pt x="163" y="284"/>
                  </a:lnTo>
                  <a:lnTo>
                    <a:pt x="183" y="258"/>
                  </a:lnTo>
                  <a:lnTo>
                    <a:pt x="199" y="244"/>
                  </a:lnTo>
                  <a:lnTo>
                    <a:pt x="210" y="264"/>
                  </a:lnTo>
                  <a:lnTo>
                    <a:pt x="220" y="283"/>
                  </a:lnTo>
                  <a:lnTo>
                    <a:pt x="228" y="304"/>
                  </a:lnTo>
                  <a:lnTo>
                    <a:pt x="235" y="325"/>
                  </a:lnTo>
                  <a:lnTo>
                    <a:pt x="240" y="345"/>
                  </a:lnTo>
                  <a:lnTo>
                    <a:pt x="245" y="366"/>
                  </a:lnTo>
                  <a:lnTo>
                    <a:pt x="248" y="388"/>
                  </a:lnTo>
                  <a:lnTo>
                    <a:pt x="252" y="409"/>
                  </a:lnTo>
                  <a:lnTo>
                    <a:pt x="253" y="434"/>
                  </a:lnTo>
                  <a:lnTo>
                    <a:pt x="250" y="457"/>
                  </a:lnTo>
                  <a:lnTo>
                    <a:pt x="240" y="480"/>
                  </a:lnTo>
                  <a:lnTo>
                    <a:pt x="223" y="502"/>
                  </a:lnTo>
                  <a:lnTo>
                    <a:pt x="210" y="518"/>
                  </a:lnTo>
                  <a:lnTo>
                    <a:pt x="204" y="537"/>
                  </a:lnTo>
                  <a:lnTo>
                    <a:pt x="201" y="556"/>
                  </a:lnTo>
                  <a:lnTo>
                    <a:pt x="202" y="576"/>
                  </a:lnTo>
                  <a:lnTo>
                    <a:pt x="206" y="596"/>
                  </a:lnTo>
                  <a:lnTo>
                    <a:pt x="210" y="617"/>
                  </a:lnTo>
                  <a:lnTo>
                    <a:pt x="213" y="638"/>
                  </a:lnTo>
                  <a:lnTo>
                    <a:pt x="213" y="659"/>
                  </a:lnTo>
                  <a:lnTo>
                    <a:pt x="212" y="675"/>
                  </a:lnTo>
                  <a:lnTo>
                    <a:pt x="213" y="687"/>
                  </a:lnTo>
                  <a:lnTo>
                    <a:pt x="217" y="695"/>
                  </a:lnTo>
                  <a:lnTo>
                    <a:pt x="230" y="698"/>
                  </a:lnTo>
                  <a:lnTo>
                    <a:pt x="238" y="695"/>
                  </a:lnTo>
                  <a:lnTo>
                    <a:pt x="245" y="694"/>
                  </a:lnTo>
                  <a:lnTo>
                    <a:pt x="251" y="692"/>
                  </a:lnTo>
                  <a:lnTo>
                    <a:pt x="257" y="690"/>
                  </a:lnTo>
                  <a:lnTo>
                    <a:pt x="261" y="686"/>
                  </a:lnTo>
                  <a:lnTo>
                    <a:pt x="265" y="683"/>
                  </a:lnTo>
                  <a:lnTo>
                    <a:pt x="269" y="679"/>
                  </a:lnTo>
                  <a:lnTo>
                    <a:pt x="274" y="675"/>
                  </a:lnTo>
                  <a:lnTo>
                    <a:pt x="276" y="685"/>
                  </a:lnTo>
                  <a:lnTo>
                    <a:pt x="283" y="708"/>
                  </a:lnTo>
                  <a:lnTo>
                    <a:pt x="290" y="733"/>
                  </a:lnTo>
                  <a:lnTo>
                    <a:pt x="298" y="749"/>
                  </a:lnTo>
                  <a:lnTo>
                    <a:pt x="304" y="755"/>
                  </a:lnTo>
                  <a:lnTo>
                    <a:pt x="308" y="756"/>
                  </a:lnTo>
                  <a:lnTo>
                    <a:pt x="312" y="756"/>
                  </a:lnTo>
                  <a:lnTo>
                    <a:pt x="313" y="756"/>
                  </a:lnTo>
                  <a:lnTo>
                    <a:pt x="299" y="710"/>
                  </a:lnTo>
                  <a:lnTo>
                    <a:pt x="288" y="669"/>
                  </a:lnTo>
                  <a:lnTo>
                    <a:pt x="280" y="633"/>
                  </a:lnTo>
                  <a:lnTo>
                    <a:pt x="273" y="603"/>
                  </a:lnTo>
                  <a:lnTo>
                    <a:pt x="268" y="578"/>
                  </a:lnTo>
                  <a:lnTo>
                    <a:pt x="265" y="560"/>
                  </a:lnTo>
                  <a:lnTo>
                    <a:pt x="262" y="546"/>
                  </a:lnTo>
                  <a:lnTo>
                    <a:pt x="260" y="5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42" name="Picture 38" descr="afficher_image123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492896"/>
            <a:ext cx="2952328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ship_azzy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07704" y="1922682"/>
            <a:ext cx="2448272" cy="1665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4788024" y="4941168"/>
            <a:ext cx="1823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 КЛАСС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87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828456" y="-1354209"/>
            <a:ext cx="2598777" cy="1082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88243" y="81839"/>
            <a:ext cx="8366322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i="1" dirty="0">
                <a:latin typeface="Calibri" pitchFamily="34" charset="0"/>
              </a:rPr>
              <a:t>Скорость катера по течению реки равна 21 км/ч. Найдите скорость катера против течения, если скорость течения равна 4 км/ч.</a:t>
            </a:r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23793" y="3124589"/>
            <a:ext cx="9649187" cy="482460"/>
          </a:xfrm>
          <a:prstGeom prst="rect">
            <a:avLst/>
          </a:prstGeom>
        </p:spPr>
      </p:pic>
      <p:sp>
        <p:nvSpPr>
          <p:cNvPr id="5" name="Line 16"/>
          <p:cNvSpPr>
            <a:spLocks noChangeShapeType="1"/>
          </p:cNvSpPr>
          <p:nvPr/>
        </p:nvSpPr>
        <p:spPr bwMode="auto">
          <a:xfrm flipV="1">
            <a:off x="1763688" y="4387305"/>
            <a:ext cx="1353336" cy="287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" name="Группа 5"/>
          <p:cNvGrpSpPr/>
          <p:nvPr/>
        </p:nvGrpSpPr>
        <p:grpSpPr>
          <a:xfrm>
            <a:off x="161114" y="1004109"/>
            <a:ext cx="3897163" cy="2361710"/>
            <a:chOff x="191943" y="504968"/>
            <a:chExt cx="3897163" cy="2361710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91943" y="980728"/>
              <a:ext cx="3316105" cy="1885950"/>
              <a:chOff x="191943" y="710550"/>
              <a:chExt cx="3316105" cy="1885950"/>
            </a:xfrm>
          </p:grpSpPr>
          <p:pic>
            <p:nvPicPr>
              <p:cNvPr id="9" name="Picture 24" descr="sailboat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551689" flipH="1">
                <a:off x="191943" y="710550"/>
                <a:ext cx="2554287" cy="18859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" name="Line 16"/>
              <p:cNvSpPr>
                <a:spLocks noChangeShapeType="1"/>
              </p:cNvSpPr>
              <p:nvPr/>
            </p:nvSpPr>
            <p:spPr bwMode="auto">
              <a:xfrm>
                <a:off x="1690360" y="1268760"/>
                <a:ext cx="1817688" cy="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560640" y="504968"/>
              <a:ext cx="3528466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6000" b="1" i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     </a:t>
              </a:r>
              <a:r>
                <a:rPr lang="en-US" sz="6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v</a:t>
              </a:r>
              <a:r>
                <a:rPr lang="ru-RU" sz="3600" b="1" i="1" baseline="-25000" dirty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ru-RU" sz="3600" b="1" i="1" baseline="-25000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по </a:t>
              </a:r>
              <a:r>
                <a:rPr lang="ru-RU" sz="3600" b="1" i="1" baseline="-25000" dirty="0" err="1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теч</a:t>
              </a:r>
              <a:r>
                <a:rPr lang="ru-RU" sz="36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=21</a:t>
              </a:r>
              <a:endParaRPr lang="ru-RU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9675" y="3316567"/>
            <a:ext cx="261475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60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</a:t>
            </a:r>
            <a:r>
              <a:rPr lang="en-US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err="1" smtClean="0">
                <a:solidFill>
                  <a:schemeClr val="bg1"/>
                </a:solidFill>
                <a:latin typeface="Times New Roman" pitchFamily="18" charset="0"/>
              </a:rPr>
              <a:t>теч</a:t>
            </a:r>
            <a:r>
              <a:rPr lang="ru-RU" sz="3600" b="1" i="1" baseline="-25000" dirty="0" smtClean="0">
                <a:solidFill>
                  <a:schemeClr val="bg1"/>
                </a:solidFill>
                <a:latin typeface="Times New Roman" pitchFamily="18" charset="0"/>
              </a:rPr>
              <a:t>= 4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82565" y="4869160"/>
            <a:ext cx="4572000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v </a:t>
            </a:r>
            <a:r>
              <a:rPr lang="ru-RU" sz="2800" b="1" i="1" baseline="-25000" dirty="0" smtClean="0">
                <a:solidFill>
                  <a:schemeClr val="tx1"/>
                </a:solidFill>
                <a:latin typeface="Calibri" pitchFamily="34" charset="0"/>
              </a:rPr>
              <a:t>соб.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= 21 - 4 = 17 км/ч</a:t>
            </a:r>
          </a:p>
          <a:p>
            <a:r>
              <a:rPr lang="en-US" sz="2800" b="1" i="1" dirty="0" smtClean="0">
                <a:solidFill>
                  <a:schemeClr val="tx1"/>
                </a:solidFill>
                <a:latin typeface="Calibri" pitchFamily="34" charset="0"/>
                <a:cs typeface="Tahoma" pitchFamily="34" charset="0"/>
              </a:rPr>
              <a:t>V</a:t>
            </a:r>
            <a:r>
              <a:rPr lang="ru-RU" sz="2800" b="1" i="1" baseline="-25000" dirty="0" smtClean="0">
                <a:solidFill>
                  <a:schemeClr val="tx1"/>
                </a:solidFill>
                <a:latin typeface="Calibri" pitchFamily="34" charset="0"/>
                <a:cs typeface="Tahoma" pitchFamily="34" charset="0"/>
              </a:rPr>
              <a:t>пр. </a:t>
            </a:r>
            <a:r>
              <a:rPr lang="ru-RU" sz="2800" b="1" i="1" baseline="-25000" dirty="0" err="1">
                <a:solidFill>
                  <a:schemeClr val="tx1"/>
                </a:solidFill>
                <a:latin typeface="Calibri" pitchFamily="34" charset="0"/>
                <a:cs typeface="Tahoma" pitchFamily="34" charset="0"/>
              </a:rPr>
              <a:t>теч</a:t>
            </a:r>
            <a:r>
              <a:rPr lang="ru-RU" sz="2800" b="1" i="1" baseline="-25000" dirty="0">
                <a:solidFill>
                  <a:schemeClr val="tx1"/>
                </a:solidFill>
                <a:latin typeface="Calibri" pitchFamily="34" charset="0"/>
                <a:cs typeface="Tahoma" pitchFamily="34" charset="0"/>
              </a:rPr>
              <a:t>. </a:t>
            </a:r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= 17 - 4 = 13 км/ч</a:t>
            </a:r>
          </a:p>
          <a:p>
            <a:endParaRPr lang="ru-RU" sz="2800" b="1" i="1" dirty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Ответ: 13 км/ч</a:t>
            </a:r>
          </a:p>
        </p:txBody>
      </p:sp>
      <p:pic>
        <p:nvPicPr>
          <p:cNvPr id="15" name="Picture 13" descr="F:\Мои рисунки\Картинки XP\Анимации картинки\HOMEANIM\AG00041_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365324" y="6113766"/>
            <a:ext cx="770758" cy="441785"/>
          </a:xfrm>
          <a:prstGeom prst="rect">
            <a:avLst/>
          </a:prstGeom>
          <a:noFill/>
        </p:spPr>
      </p:pic>
      <p:grpSp>
        <p:nvGrpSpPr>
          <p:cNvPr id="16" name="Группа 15"/>
          <p:cNvGrpSpPr/>
          <p:nvPr/>
        </p:nvGrpSpPr>
        <p:grpSpPr>
          <a:xfrm>
            <a:off x="4211960" y="4869160"/>
            <a:ext cx="4688420" cy="1826908"/>
            <a:chOff x="6057533" y="3331952"/>
            <a:chExt cx="4140503" cy="1655532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6057533" y="3331952"/>
              <a:ext cx="4140503" cy="1655532"/>
            </a:xfrm>
            <a:prstGeom prst="rect">
              <a:avLst/>
            </a:prstGeom>
            <a:solidFill>
              <a:srgbClr val="C3E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40458" y="3405560"/>
              <a:ext cx="1514611" cy="260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РЕШЕНИЕ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09239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56707E-6 C 0.02031 0.00092 0.04045 0.00323 0.06076 0.00346 C 0.15312 0.00485 0.33784 0.0067 0.33784 0.0067 C 0.43385 0.01248 0.53038 0.0104 0.62656 0.01179 C 0.67916 0.01688 0.73211 0.01595 0.78472 0.01688 C 0.9151 0.01503 0.86406 0.01526 0.93784 0.01526 " pathEditMode="relative" ptsTypes="fffffA">
                                      <p:cBhvr>
                                        <p:cTn id="6" dur="1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" dur="5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50" fill="hold">
                                          <p:stCondLst>
                                            <p:cond delay="10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105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050" fill="hold">
                                          <p:stCondLst>
                                            <p:cond delay="31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1050" fill="hold">
                                          <p:stCondLst>
                                            <p:cond delay="4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4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9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9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9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900" fill="hold">
                                          <p:stCondLst>
                                            <p:cond delay="3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88243" y="81839"/>
            <a:ext cx="8366322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>
                <a:latin typeface="Calibri" pitchFamily="34" charset="0"/>
              </a:rPr>
              <a:t>Скорость теплохода по течению реки равна 62 км/ч, а против течения – 50 км/ч. Найдите собственную скорость теплохода и скорость течения реки.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861514" y="-1606142"/>
            <a:ext cx="2598777" cy="1082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ine 16"/>
          <p:cNvSpPr>
            <a:spLocks noChangeShapeType="1"/>
          </p:cNvSpPr>
          <p:nvPr/>
        </p:nvSpPr>
        <p:spPr bwMode="auto">
          <a:xfrm flipV="1">
            <a:off x="1675508" y="4028252"/>
            <a:ext cx="1353336" cy="287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502269" y="2995231"/>
            <a:ext cx="261475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60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</a:t>
            </a:r>
            <a:r>
              <a:rPr lang="en-US" sz="6000" b="1" i="1" dirty="0" smtClean="0">
                <a:solidFill>
                  <a:schemeClr val="bg1"/>
                </a:solidFill>
                <a:latin typeface="Times New Roman" pitchFamily="18" charset="0"/>
              </a:rPr>
              <a:t>v</a:t>
            </a:r>
            <a:r>
              <a:rPr lang="ru-RU" sz="3600" b="1" i="1" baseline="-25000" dirty="0" err="1" smtClean="0">
                <a:solidFill>
                  <a:schemeClr val="bg1"/>
                </a:solidFill>
                <a:latin typeface="Times New Roman" pitchFamily="18" charset="0"/>
              </a:rPr>
              <a:t>теч</a:t>
            </a:r>
            <a:r>
              <a:rPr lang="ru-RU" sz="3600" b="1" i="1" baseline="-25000" dirty="0" smtClean="0">
                <a:solidFill>
                  <a:schemeClr val="bg1"/>
                </a:solidFill>
                <a:latin typeface="Times New Roman" pitchFamily="18" charset="0"/>
              </a:rPr>
              <a:t>= 4</a:t>
            </a:r>
            <a:endParaRPr lang="ru-RU" sz="3600" b="1" dirty="0">
              <a:solidFill>
                <a:schemeClr val="bg1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107504" y="1282168"/>
            <a:ext cx="8219139" cy="3168352"/>
            <a:chOff x="-123793" y="1280999"/>
            <a:chExt cx="8219139" cy="3168352"/>
          </a:xfrm>
        </p:grpSpPr>
        <p:sp>
          <p:nvSpPr>
            <p:cNvPr id="10" name="Line 16"/>
            <p:cNvSpPr>
              <a:spLocks noChangeShapeType="1"/>
            </p:cNvSpPr>
            <p:nvPr/>
          </p:nvSpPr>
          <p:spPr bwMode="auto">
            <a:xfrm>
              <a:off x="2386901" y="2276872"/>
              <a:ext cx="1817688" cy="0"/>
            </a:xfrm>
            <a:prstGeom prst="line">
              <a:avLst/>
            </a:prstGeom>
            <a:noFill/>
            <a:ln w="76200">
              <a:solidFill>
                <a:srgbClr val="C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1142938" y="1280999"/>
              <a:ext cx="3528466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6000" b="1" i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     </a:t>
              </a:r>
              <a:r>
                <a:rPr lang="en-US" sz="6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v</a:t>
              </a:r>
              <a:r>
                <a:rPr lang="ru-RU" sz="3600" b="1" i="1" baseline="-25000" dirty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ru-RU" sz="3600" b="1" i="1" baseline="-25000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по </a:t>
              </a:r>
              <a:r>
                <a:rPr lang="ru-RU" sz="3600" b="1" i="1" baseline="-25000" dirty="0" err="1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теч</a:t>
              </a:r>
              <a:r>
                <a:rPr lang="ru-RU" sz="36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=62</a:t>
              </a:r>
              <a:endParaRPr lang="ru-RU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pic>
          <p:nvPicPr>
            <p:cNvPr id="12" name="Picture 14" descr="14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3793" y="1415083"/>
              <a:ext cx="2782888" cy="1376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H="1">
              <a:off x="6277658" y="4449351"/>
              <a:ext cx="1817688" cy="0"/>
            </a:xfrm>
            <a:prstGeom prst="line">
              <a:avLst/>
            </a:prstGeom>
            <a:noFill/>
            <a:ln w="76200">
              <a:solidFill>
                <a:srgbClr val="C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13" name="Объект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23793" y="2869370"/>
            <a:ext cx="9649187" cy="48246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6642071" y="3434857"/>
            <a:ext cx="250004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v</a:t>
            </a:r>
            <a:r>
              <a:rPr lang="ru-RU" sz="4000" b="1" i="1" baseline="-25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ru-RU" sz="4000" b="1" i="1" baseline="-25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пр</a:t>
            </a:r>
            <a:r>
              <a:rPr lang="ru-RU" sz="4000" b="1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ru-RU" sz="4000" b="1" i="1" baseline="-250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теч</a:t>
            </a:r>
            <a:r>
              <a:rPr lang="ru-RU" sz="4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=50</a:t>
            </a:r>
            <a:endParaRPr lang="ru-RU" sz="3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09646" y="4869160"/>
            <a:ext cx="4806319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v </a:t>
            </a:r>
            <a:r>
              <a:rPr lang="ru-RU" sz="2800" b="1" i="1" baseline="-25000" dirty="0" err="1">
                <a:solidFill>
                  <a:schemeClr val="tx1"/>
                </a:solidFill>
                <a:latin typeface="Calibri" pitchFamily="34" charset="0"/>
              </a:rPr>
              <a:t>теч</a:t>
            </a:r>
            <a:r>
              <a:rPr lang="ru-RU" sz="2800" b="1" i="1" baseline="-25000" dirty="0">
                <a:solidFill>
                  <a:schemeClr val="tx1"/>
                </a:solidFill>
                <a:latin typeface="Calibri" pitchFamily="34" charset="0"/>
              </a:rPr>
              <a:t>.</a:t>
            </a:r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 = ( 62 – 50 ) : 2 = 6 км/ч, </a:t>
            </a:r>
          </a:p>
          <a:p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v </a:t>
            </a:r>
            <a:r>
              <a:rPr lang="ru-RU" sz="2800" b="1" i="1" baseline="-25000" dirty="0" smtClean="0">
                <a:solidFill>
                  <a:schemeClr val="tx1"/>
                </a:solidFill>
                <a:latin typeface="Calibri" pitchFamily="34" charset="0"/>
              </a:rPr>
              <a:t>соб.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= 62 – 6 = 56 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</a:rPr>
              <a:t>км/ч</a:t>
            </a:r>
          </a:p>
          <a:p>
            <a:endParaRPr lang="ru-RU" sz="2800" b="1" i="1" dirty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Ответ: 56 км/ч, 6 км/ч.</a:t>
            </a:r>
          </a:p>
        </p:txBody>
      </p:sp>
      <p:pic>
        <p:nvPicPr>
          <p:cNvPr id="19" name="Picture 13" descr="F:\Мои рисунки\Картинки XP\Анимации картинки\HOMEANIM\AG00041_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48036" y="6021288"/>
            <a:ext cx="557214" cy="333375"/>
          </a:xfrm>
          <a:prstGeom prst="rect">
            <a:avLst/>
          </a:prstGeom>
          <a:noFill/>
        </p:spPr>
      </p:pic>
      <p:grpSp>
        <p:nvGrpSpPr>
          <p:cNvPr id="21" name="Группа 20"/>
          <p:cNvGrpSpPr/>
          <p:nvPr/>
        </p:nvGrpSpPr>
        <p:grpSpPr>
          <a:xfrm>
            <a:off x="1691680" y="4862264"/>
            <a:ext cx="4976452" cy="1988840"/>
            <a:chOff x="6057533" y="3331952"/>
            <a:chExt cx="4140503" cy="1655532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6057533" y="3331952"/>
              <a:ext cx="4140503" cy="1655532"/>
            </a:xfrm>
            <a:prstGeom prst="rect">
              <a:avLst/>
            </a:prstGeom>
            <a:solidFill>
              <a:srgbClr val="C3E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340458" y="3405560"/>
              <a:ext cx="1514611" cy="260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РЕШЕНИЕ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799356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latin typeface="Calibri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8243" y="81839"/>
            <a:ext cx="8366322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>
                <a:latin typeface="Calibri" pitchFamily="34" charset="0"/>
              </a:rPr>
              <a:t>Скорость течения реки 2 км/ч. Собственная скорость катера 15 км/ч. Сколько километров прошел катер, если по течению он шел 3 ч., а против течения 2 ч.</a:t>
            </a:r>
          </a:p>
        </p:txBody>
      </p:sp>
      <p:pic>
        <p:nvPicPr>
          <p:cNvPr id="4" name="Picture 35" descr="j023620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484784"/>
            <a:ext cx="6985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020387" y="1595363"/>
            <a:ext cx="9837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3</a:t>
            </a:r>
            <a:r>
              <a:rPr lang="ru-RU" sz="2000" dirty="0" smtClean="0"/>
              <a:t>часа</a:t>
            </a:r>
            <a:endParaRPr lang="ru-RU" sz="2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627846" y="-1554818"/>
            <a:ext cx="2598777" cy="11223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Группа 7"/>
          <p:cNvGrpSpPr/>
          <p:nvPr/>
        </p:nvGrpSpPr>
        <p:grpSpPr>
          <a:xfrm>
            <a:off x="179512" y="908720"/>
            <a:ext cx="3402220" cy="2361710"/>
            <a:chOff x="191943" y="504968"/>
            <a:chExt cx="3402220" cy="2361710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191943" y="980728"/>
              <a:ext cx="3096344" cy="1885950"/>
              <a:chOff x="191943" y="710550"/>
              <a:chExt cx="3096344" cy="1885950"/>
            </a:xfrm>
          </p:grpSpPr>
          <p:pic>
            <p:nvPicPr>
              <p:cNvPr id="11" name="Picture 24" descr="sailboat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551689" flipH="1">
                <a:off x="191943" y="710550"/>
                <a:ext cx="2554287" cy="18859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" name="Line 16"/>
              <p:cNvSpPr>
                <a:spLocks noChangeShapeType="1"/>
              </p:cNvSpPr>
              <p:nvPr/>
            </p:nvSpPr>
            <p:spPr bwMode="auto">
              <a:xfrm>
                <a:off x="1704111" y="1314910"/>
                <a:ext cx="1584176" cy="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560640" y="504968"/>
              <a:ext cx="3033523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6000" b="1" i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     </a:t>
              </a:r>
              <a:r>
                <a:rPr lang="en-US" sz="6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v</a:t>
              </a:r>
              <a:r>
                <a:rPr lang="ru-RU" sz="3600" b="1" i="1" baseline="-25000" dirty="0" err="1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соб</a:t>
              </a:r>
              <a:r>
                <a:rPr lang="ru-RU" sz="36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=15</a:t>
              </a:r>
              <a:endParaRPr lang="ru-RU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2671154" y="-502802"/>
            <a:ext cx="2670785" cy="1082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07504" y="3212976"/>
            <a:ext cx="261475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60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</a:t>
            </a:r>
            <a:r>
              <a:rPr lang="en-US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err="1" smtClean="0">
                <a:solidFill>
                  <a:schemeClr val="bg1"/>
                </a:solidFill>
                <a:latin typeface="Times New Roman" pitchFamily="18" charset="0"/>
              </a:rPr>
              <a:t>теч</a:t>
            </a:r>
            <a:r>
              <a:rPr lang="ru-RU" sz="3600" b="1" i="1" baseline="-25000" dirty="0" smtClean="0">
                <a:solidFill>
                  <a:schemeClr val="bg1"/>
                </a:solidFill>
                <a:latin typeface="Times New Roman" pitchFamily="18" charset="0"/>
              </a:rPr>
              <a:t>= 2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 flipV="1">
            <a:off x="1637501" y="4189505"/>
            <a:ext cx="1353336" cy="287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7" name="Объект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1128"/>
            <a:ext cx="9649187" cy="482460"/>
          </a:xfrm>
          <a:prstGeom prst="rect">
            <a:avLst/>
          </a:prstGeom>
        </p:spPr>
      </p:pic>
      <p:pic>
        <p:nvPicPr>
          <p:cNvPr id="16" name="Объект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80528" y="3140968"/>
            <a:ext cx="9649187" cy="482460"/>
          </a:xfrm>
          <a:prstGeom prst="rect">
            <a:avLst/>
          </a:prstGeom>
        </p:spPr>
      </p:pic>
      <p:grpSp>
        <p:nvGrpSpPr>
          <p:cNvPr id="17" name="Группа 16"/>
          <p:cNvGrpSpPr/>
          <p:nvPr/>
        </p:nvGrpSpPr>
        <p:grpSpPr>
          <a:xfrm flipH="1">
            <a:off x="5148064" y="2852936"/>
            <a:ext cx="4439621" cy="2047821"/>
            <a:chOff x="252314" y="504968"/>
            <a:chExt cx="4439621" cy="2047821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252314" y="666839"/>
              <a:ext cx="2999461" cy="1885950"/>
              <a:chOff x="252314" y="396661"/>
              <a:chExt cx="2999461" cy="1885950"/>
            </a:xfrm>
          </p:grpSpPr>
          <p:pic>
            <p:nvPicPr>
              <p:cNvPr id="20" name="Picture 24" descr="sailboat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551689" flipH="1">
                <a:off x="252314" y="396661"/>
                <a:ext cx="2554287" cy="18859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1" name="Line 16"/>
              <p:cNvSpPr>
                <a:spLocks noChangeShapeType="1"/>
              </p:cNvSpPr>
              <p:nvPr/>
            </p:nvSpPr>
            <p:spPr bwMode="auto">
              <a:xfrm flipV="1">
                <a:off x="1834376" y="1242902"/>
                <a:ext cx="1417399" cy="2585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1658412" y="504968"/>
              <a:ext cx="3033523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6000" b="1" i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     </a:t>
              </a:r>
              <a:r>
                <a:rPr lang="en-US" sz="6000" b="1" i="1" dirty="0" smtClean="0">
                  <a:solidFill>
                    <a:schemeClr val="bg1"/>
                  </a:solidFill>
                  <a:latin typeface="Times New Roman" pitchFamily="18" charset="0"/>
                </a:rPr>
                <a:t>v</a:t>
              </a:r>
              <a:r>
                <a:rPr lang="ru-RU" sz="3600" b="1" i="1" baseline="-25000" dirty="0" err="1" smtClean="0">
                  <a:solidFill>
                    <a:schemeClr val="bg1"/>
                  </a:solidFill>
                  <a:latin typeface="Times New Roman" pitchFamily="18" charset="0"/>
                </a:rPr>
                <a:t>соб</a:t>
              </a:r>
              <a:r>
                <a:rPr lang="ru-RU" sz="3600" b="1" i="1" dirty="0" smtClean="0">
                  <a:solidFill>
                    <a:schemeClr val="bg1"/>
                  </a:solidFill>
                  <a:latin typeface="Times New Roman" pitchFamily="18" charset="0"/>
                </a:rPr>
                <a:t> =15</a:t>
              </a:r>
              <a:endParaRPr lang="ru-RU" sz="36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2" name="Picture 35" descr="j023620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326" y="5157192"/>
            <a:ext cx="6985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8194393" y="5267771"/>
            <a:ext cx="9837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solidFill>
                  <a:schemeClr val="bg1"/>
                </a:solidFill>
              </a:rPr>
              <a:t>2</a:t>
            </a:r>
            <a:r>
              <a:rPr lang="ru-RU" sz="2000" dirty="0" smtClean="0">
                <a:solidFill>
                  <a:schemeClr val="bg1"/>
                </a:solidFill>
              </a:rPr>
              <a:t>часа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835696" y="5042118"/>
            <a:ext cx="4346530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v </a:t>
            </a:r>
            <a:r>
              <a:rPr lang="ru-RU" sz="2800" b="1" baseline="-25000" dirty="0">
                <a:solidFill>
                  <a:schemeClr val="tx1"/>
                </a:solidFill>
                <a:latin typeface="Calibri" pitchFamily="34" charset="0"/>
              </a:rPr>
              <a:t>по </a:t>
            </a:r>
            <a:r>
              <a:rPr lang="ru-RU" sz="2800" b="1" baseline="-25000" dirty="0" err="1">
                <a:solidFill>
                  <a:schemeClr val="tx1"/>
                </a:solidFill>
                <a:latin typeface="Calibri" pitchFamily="34" charset="0"/>
              </a:rPr>
              <a:t>теч</a:t>
            </a:r>
            <a:r>
              <a:rPr lang="ru-RU" sz="2800" b="1" baseline="-25000" dirty="0">
                <a:solidFill>
                  <a:schemeClr val="tx1"/>
                </a:solidFill>
                <a:latin typeface="Calibri" pitchFamily="34" charset="0"/>
              </a:rPr>
              <a:t>.</a:t>
            </a:r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 = 15 + 2 = 17 км/ч</a:t>
            </a:r>
          </a:p>
          <a:p>
            <a:r>
              <a:rPr lang="ru-RU" sz="2800" b="1" dirty="0" err="1">
                <a:solidFill>
                  <a:schemeClr val="tx1"/>
                </a:solidFill>
                <a:latin typeface="Calibri" pitchFamily="34" charset="0"/>
              </a:rPr>
              <a:t>v</a:t>
            </a:r>
            <a:r>
              <a:rPr lang="ru-RU" sz="2800" b="1" baseline="-25000" dirty="0" err="1">
                <a:solidFill>
                  <a:schemeClr val="tx1"/>
                </a:solidFill>
                <a:latin typeface="Calibri" pitchFamily="34" charset="0"/>
              </a:rPr>
              <a:t>против</a:t>
            </a:r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ru-RU" sz="2800" b="1" baseline="-25000" dirty="0" err="1">
                <a:solidFill>
                  <a:schemeClr val="tx1"/>
                </a:solidFill>
                <a:latin typeface="Calibri" pitchFamily="34" charset="0"/>
              </a:rPr>
              <a:t>теч</a:t>
            </a:r>
            <a:r>
              <a:rPr lang="ru-RU" sz="2800" b="1" baseline="-25000" dirty="0">
                <a:solidFill>
                  <a:schemeClr val="tx1"/>
                </a:solidFill>
                <a:latin typeface="Calibri" pitchFamily="34" charset="0"/>
              </a:rPr>
              <a:t>.</a:t>
            </a:r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 = 15 - 2 = 13 км/ч</a:t>
            </a:r>
          </a:p>
          <a:p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17 ∙ 3 + 13 ∙ 2 = 77 км</a:t>
            </a:r>
          </a:p>
          <a:p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Ответ: 77 км.</a:t>
            </a:r>
            <a:endParaRPr lang="ru-RU" sz="2800" dirty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1521956" y="5047901"/>
            <a:ext cx="4688420" cy="1826908"/>
            <a:chOff x="6057533" y="3331952"/>
            <a:chExt cx="4140503" cy="1655532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6057533" y="3331952"/>
              <a:ext cx="4140503" cy="1655532"/>
            </a:xfrm>
            <a:prstGeom prst="rect">
              <a:avLst/>
            </a:prstGeom>
            <a:solidFill>
              <a:srgbClr val="C3E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340458" y="3405560"/>
              <a:ext cx="1514611" cy="260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РЕШЕНИЕ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52982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remove" nodeType="after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5.55556E-7 -7.56707E-6 C 0.02031 0.00092 0.04045 0.00323 0.06076 0.00346 C 0.15312 0.00485 0.33784 0.0067 0.33784 0.0067 C 0.43385 0.01248 0.53038 0.0104 0.62656 0.01179 C 0.67916 0.01688 0.73211 0.01595 0.78472 0.01688 C 0.9151 0.01503 0.86406 0.01526 0.93784 0.01526 " pathEditMode="relative" ptsTypes="fffffA">
                                      <p:cBhvr>
                                        <p:cTn id="6" dur="1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" dur="5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50" fill="hold">
                                          <p:stCondLst>
                                            <p:cond delay="10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105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050" fill="hold">
                                          <p:stCondLst>
                                            <p:cond delay="31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1050" fill="hold">
                                          <p:stCondLst>
                                            <p:cond delay="4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4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9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9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9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900" fill="hold">
                                          <p:stCondLst>
                                            <p:cond delay="3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5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1050" fill="hold">
                                          <p:stCondLst>
                                            <p:cond delay="10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105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1050" fill="hold">
                                          <p:stCondLst>
                                            <p:cond delay="31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1050" fill="hold">
                                          <p:stCondLst>
                                            <p:cond delay="4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4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9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9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9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900" fill="hold">
                                          <p:stCondLst>
                                            <p:cond delay="3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475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6250"/>
                            </p:stCondLst>
                            <p:childTnLst>
                              <p:par>
                                <p:cTn id="36" presetID="0" presetClass="path" presetSubtype="0" accel="50000" decel="50000" fill="remove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16545 -0.02336 C -1.13993 -0.0222 -1.11458 -0.0185 -1.08924 -0.01827 C -0.97517 -0.01596 -0.74583 -0.01318 -0.74583 -0.01295 C -0.62674 -0.00416 -0.5066 -0.0074 -0.38733 -0.00509 C -0.3217 0.00301 -0.25608 0.00116 -0.19062 0.00301 C -0.02865 -0.00023 -0.09201 -1.03608E-6 -5.55556E-7 -1.03608E-6 " pathEditMode="relative" rAng="0" ptsTypes="fffffA">
                                      <p:cBhvr>
                                        <p:cTn id="37" dur="1175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264" y="13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476672"/>
            <a:ext cx="8856984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Расстояние между двумя причалами 24 км. Сколько времени потратит моторная лодка на путь от одного причала до  другого и обратно, если ее собственная скорость 10 км/ч, а скорость течения 2 км/ч?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2132856"/>
            <a:ext cx="8856984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Расстояние между двумя причалами 36 км. Сколько времени потратит на путь от одного причала до другого и обратно катер, если его собственная скорость 15 км/ч, а скорость течения реки 3 км/ч?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3789040"/>
            <a:ext cx="885698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Моторная </a:t>
            </a:r>
            <a:r>
              <a:rPr lang="ru-RU" sz="2400" dirty="0"/>
              <a:t>лодка проплыла 48 км по течению за 3 ч, а против течения — за 4 ч. Найдите скорость течения.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4678536"/>
            <a:ext cx="8928992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Катер проплыл 72 км между пристанями по течению за 2 ч, а против течения за 3 ч. За сколько часов это расстояние проплывут плоты?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5957664"/>
            <a:ext cx="8928992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Скорость течения реки 3 км/ч. На сколько километров в час скорость катера по течению больше его скорости против течения?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2332"/>
            <a:ext cx="403244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Решите самостоятельно.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15786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59632" y="2420888"/>
            <a:ext cx="6455995" cy="564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E952A6-0D0F-400B-A6DB-72EC67904333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70136" y="53132"/>
            <a:ext cx="8366322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/>
              <a:t>Устная</a:t>
            </a:r>
            <a:r>
              <a:rPr lang="ru-RU" sz="3200" b="1" dirty="0">
                <a:solidFill>
                  <a:schemeClr val="bg2"/>
                </a:solidFill>
              </a:rPr>
              <a:t> </a:t>
            </a:r>
            <a:r>
              <a:rPr lang="ru-RU" sz="3200" b="1" dirty="0"/>
              <a:t>разминка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764704"/>
            <a:ext cx="878497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/>
              <a:t>Корабль </a:t>
            </a:r>
            <a:r>
              <a:rPr lang="ru-RU" sz="2400" b="1" dirty="0"/>
              <a:t>проплыл 80 км со скоростью </a:t>
            </a:r>
            <a:r>
              <a:rPr lang="ru-RU" sz="2400" b="1" dirty="0" smtClean="0"/>
              <a:t> 40 </a:t>
            </a:r>
            <a:r>
              <a:rPr lang="ru-RU" sz="2400" b="1" dirty="0"/>
              <a:t>км/ч. Сколько времени он затратил?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852936"/>
            <a:ext cx="864096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/>
              <a:t>Какой путь </a:t>
            </a:r>
            <a:r>
              <a:rPr lang="ru-RU" sz="2400" b="1" dirty="0" smtClean="0"/>
              <a:t>проплыл пловец </a:t>
            </a:r>
            <a:r>
              <a:rPr lang="ru-RU" sz="2400" b="1" dirty="0"/>
              <a:t>за </a:t>
            </a:r>
            <a:r>
              <a:rPr lang="ru-RU" sz="2400" b="1" dirty="0" smtClean="0"/>
              <a:t>2 </a:t>
            </a:r>
            <a:r>
              <a:rPr lang="ru-RU" sz="2400" b="1" dirty="0"/>
              <a:t>ч, двигаясь со скоростью </a:t>
            </a:r>
            <a:r>
              <a:rPr lang="ru-RU" sz="2400" b="1" dirty="0" smtClean="0"/>
              <a:t>4    км/ч</a:t>
            </a:r>
            <a:r>
              <a:rPr lang="ru-RU" sz="2400" b="1" dirty="0"/>
              <a:t>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4581128"/>
            <a:ext cx="8640960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/>
              <a:t>Л</a:t>
            </a:r>
            <a:r>
              <a:rPr lang="ru-RU" sz="2400" b="1" dirty="0" smtClean="0"/>
              <a:t>одка </a:t>
            </a:r>
            <a:r>
              <a:rPr lang="ru-RU" sz="2400" b="1" dirty="0"/>
              <a:t>проплыла по реке расстояние в </a:t>
            </a:r>
            <a:r>
              <a:rPr lang="ru-RU" sz="2400" b="1" dirty="0" smtClean="0"/>
              <a:t>54 </a:t>
            </a:r>
            <a:r>
              <a:rPr lang="ru-RU" sz="2400" b="1" dirty="0"/>
              <a:t>км за 6 часов. С какой скоростью шла </a:t>
            </a:r>
            <a:r>
              <a:rPr lang="ru-RU" sz="2400" b="1" dirty="0" smtClean="0"/>
              <a:t> </a:t>
            </a:r>
            <a:r>
              <a:rPr lang="ru-RU" sz="2400" b="1" dirty="0"/>
              <a:t>лодка по реке?</a:t>
            </a:r>
          </a:p>
        </p:txBody>
      </p:sp>
      <p:pic>
        <p:nvPicPr>
          <p:cNvPr id="13" name="Picture 33" descr="1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3568" y="1484784"/>
            <a:ext cx="1944216" cy="140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077072"/>
            <a:ext cx="6455995" cy="564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 descr="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56176" y="3717032"/>
            <a:ext cx="1872208" cy="879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388969"/>
            <a:ext cx="6455995" cy="469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53" descr="j023467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517232"/>
            <a:ext cx="1728192" cy="1215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39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6 L 0.51944 -0.00185 " pathEditMode="relative" ptsTypes="AA">
                                      <p:cBhvr>
                                        <p:cTn id="13" dur="8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-0.50972 0.00185 " pathEditMode="relative" ptsTypes="AA">
                                      <p:cBhvr>
                                        <p:cTn id="24" dur="8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222E-6 L 0.47917 0.00023 " pathEditMode="relative" ptsTypes="AA">
                                      <p:cBhvr>
                                        <p:cTn id="35" dur="8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59954"/>
            <a:ext cx="9143999" cy="2469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580" y="3573016"/>
            <a:ext cx="9143999" cy="2469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97" y="0"/>
            <a:ext cx="2915817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ОЗЕРО-стоячая вода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5907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pSp>
        <p:nvGrpSpPr>
          <p:cNvPr id="16" name="Группа 15"/>
          <p:cNvGrpSpPr/>
          <p:nvPr/>
        </p:nvGrpSpPr>
        <p:grpSpPr>
          <a:xfrm>
            <a:off x="5940152" y="476672"/>
            <a:ext cx="3700128" cy="1824757"/>
            <a:chOff x="5185830" y="349414"/>
            <a:chExt cx="3700128" cy="1824757"/>
          </a:xfrm>
        </p:grpSpPr>
        <p:pic>
          <p:nvPicPr>
            <p:cNvPr id="3" name="Picture 39" descr="j0236286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35834" flipH="1">
              <a:off x="6908411" y="679774"/>
              <a:ext cx="1977547" cy="1494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7" name="Group 9"/>
            <p:cNvGrpSpPr>
              <a:grpSpLocks/>
            </p:cNvGrpSpPr>
            <p:nvPr/>
          </p:nvGrpSpPr>
          <p:grpSpPr bwMode="auto">
            <a:xfrm rot="775499">
              <a:off x="5185830" y="349414"/>
              <a:ext cx="2499576" cy="1045720"/>
              <a:chOff x="4745" y="-650"/>
              <a:chExt cx="2248" cy="608"/>
            </a:xfrm>
          </p:grpSpPr>
          <p:sp>
            <p:nvSpPr>
              <p:cNvPr id="18" name="Freeform 10"/>
              <p:cNvSpPr>
                <a:spLocks/>
              </p:cNvSpPr>
              <p:nvPr/>
            </p:nvSpPr>
            <p:spPr bwMode="auto">
              <a:xfrm>
                <a:off x="5631" y="-234"/>
                <a:ext cx="1362" cy="192"/>
              </a:xfrm>
              <a:custGeom>
                <a:avLst/>
                <a:gdLst>
                  <a:gd name="T0" fmla="*/ 1362 w 1362"/>
                  <a:gd name="T1" fmla="*/ 0 h 192"/>
                  <a:gd name="T2" fmla="*/ 0 w 1362"/>
                  <a:gd name="T3" fmla="*/ 192 h 192"/>
                  <a:gd name="T4" fmla="*/ 0 w 1362"/>
                  <a:gd name="T5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62" h="192">
                    <a:moveTo>
                      <a:pt x="1362" y="0"/>
                    </a:moveTo>
                    <a:lnTo>
                      <a:pt x="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76200">
                <a:solidFill>
                  <a:srgbClr val="FF0000"/>
                </a:solidFill>
                <a:round/>
                <a:headEnd type="none" w="lg" len="lg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Rectangle 11"/>
              <p:cNvSpPr>
                <a:spLocks noChangeArrowheads="1"/>
              </p:cNvSpPr>
              <p:nvPr/>
            </p:nvSpPr>
            <p:spPr bwMode="auto">
              <a:xfrm rot="20977054">
                <a:off x="4745" y="-650"/>
                <a:ext cx="1904" cy="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6000" b="1" i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     </a:t>
                </a:r>
                <a:r>
                  <a:rPr lang="en-US" sz="6000" b="1" i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v</a:t>
                </a:r>
                <a:r>
                  <a:rPr lang="ru-RU" sz="3600" b="1" i="1" baseline="-25000" dirty="0" err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соб</a:t>
                </a:r>
                <a:endParaRPr lang="ru-RU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grpSp>
        <p:nvGrpSpPr>
          <p:cNvPr id="20" name="Группа 19"/>
          <p:cNvGrpSpPr/>
          <p:nvPr/>
        </p:nvGrpSpPr>
        <p:grpSpPr>
          <a:xfrm>
            <a:off x="7506196" y="3916221"/>
            <a:ext cx="4296956" cy="1885950"/>
            <a:chOff x="5002697" y="3158822"/>
            <a:chExt cx="4296956" cy="1885950"/>
          </a:xfrm>
        </p:grpSpPr>
        <p:pic>
          <p:nvPicPr>
            <p:cNvPr id="13" name="Picture 24" descr="sailboat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8311">
              <a:off x="6745366" y="3158822"/>
              <a:ext cx="2554287" cy="18859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1" name="Group 9"/>
            <p:cNvGrpSpPr>
              <a:grpSpLocks/>
            </p:cNvGrpSpPr>
            <p:nvPr/>
          </p:nvGrpSpPr>
          <p:grpSpPr bwMode="auto">
            <a:xfrm rot="775499">
              <a:off x="5002697" y="3335259"/>
              <a:ext cx="2499576" cy="1045720"/>
              <a:chOff x="4745" y="-650"/>
              <a:chExt cx="2248" cy="608"/>
            </a:xfrm>
          </p:grpSpPr>
          <p:sp>
            <p:nvSpPr>
              <p:cNvPr id="22" name="Freeform 10"/>
              <p:cNvSpPr>
                <a:spLocks/>
              </p:cNvSpPr>
              <p:nvPr/>
            </p:nvSpPr>
            <p:spPr bwMode="auto">
              <a:xfrm>
                <a:off x="5631" y="-234"/>
                <a:ext cx="1362" cy="192"/>
              </a:xfrm>
              <a:custGeom>
                <a:avLst/>
                <a:gdLst>
                  <a:gd name="T0" fmla="*/ 1362 w 1362"/>
                  <a:gd name="T1" fmla="*/ 0 h 192"/>
                  <a:gd name="T2" fmla="*/ 0 w 1362"/>
                  <a:gd name="T3" fmla="*/ 192 h 192"/>
                  <a:gd name="T4" fmla="*/ 0 w 1362"/>
                  <a:gd name="T5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62" h="192">
                    <a:moveTo>
                      <a:pt x="1362" y="0"/>
                    </a:moveTo>
                    <a:lnTo>
                      <a:pt x="0" y="192"/>
                    </a:lnTo>
                    <a:lnTo>
                      <a:pt x="0" y="192"/>
                    </a:lnTo>
                  </a:path>
                </a:pathLst>
              </a:custGeom>
              <a:noFill/>
              <a:ln w="76200">
                <a:solidFill>
                  <a:srgbClr val="FF0000"/>
                </a:solidFill>
                <a:round/>
                <a:headEnd type="none" w="lg" len="lg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Rectangle 11"/>
              <p:cNvSpPr>
                <a:spLocks noChangeArrowheads="1"/>
              </p:cNvSpPr>
              <p:nvPr/>
            </p:nvSpPr>
            <p:spPr bwMode="auto">
              <a:xfrm rot="20977054">
                <a:off x="4745" y="-650"/>
                <a:ext cx="1904" cy="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6000" b="1" i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     </a:t>
                </a:r>
                <a:r>
                  <a:rPr lang="en-US" sz="6000" b="1" i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v</a:t>
                </a:r>
                <a:r>
                  <a:rPr lang="ru-RU" sz="3600" b="1" i="1" baseline="-25000" dirty="0" err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соб</a:t>
                </a:r>
                <a:endParaRPr lang="ru-RU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26" name="TextBox 25"/>
          <p:cNvSpPr txBox="1"/>
          <p:nvPr/>
        </p:nvSpPr>
        <p:spPr>
          <a:xfrm>
            <a:off x="-1" y="3111351"/>
            <a:ext cx="2915817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ОЗЕРО-стоячая вода</a:t>
            </a:r>
            <a:endParaRPr lang="ru-RU" sz="2400" b="1" dirty="0"/>
          </a:p>
        </p:txBody>
      </p:sp>
      <p:pic>
        <p:nvPicPr>
          <p:cNvPr id="24" name="Picture 13" descr="F:\Мои рисунки\Картинки XP\Анимации картинки\HOMEANIM\AG00041_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46112" y="6105290"/>
            <a:ext cx="557214" cy="333375"/>
          </a:xfrm>
          <a:prstGeom prst="rect">
            <a:avLst/>
          </a:prstGeom>
          <a:noFill/>
        </p:spPr>
      </p:pic>
      <p:pic>
        <p:nvPicPr>
          <p:cNvPr id="25" name="Объект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76672"/>
            <a:ext cx="1110947" cy="523116"/>
          </a:xfrm>
          <a:prstGeom prst="rect">
            <a:avLst/>
          </a:prstGeom>
        </p:spPr>
      </p:pic>
      <p:pic>
        <p:nvPicPr>
          <p:cNvPr id="27" name="Объект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132856"/>
            <a:ext cx="1110947" cy="523116"/>
          </a:xfrm>
          <a:prstGeom prst="rect">
            <a:avLst/>
          </a:prstGeom>
        </p:spPr>
      </p:pic>
      <p:pic>
        <p:nvPicPr>
          <p:cNvPr id="29" name="Объект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24328" y="2132856"/>
            <a:ext cx="1110947" cy="523116"/>
          </a:xfrm>
          <a:prstGeom prst="rect">
            <a:avLst/>
          </a:prstGeom>
        </p:spPr>
      </p:pic>
      <p:pic>
        <p:nvPicPr>
          <p:cNvPr id="30" name="Объект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5301208"/>
            <a:ext cx="1110947" cy="523116"/>
          </a:xfrm>
          <a:prstGeom prst="rect">
            <a:avLst/>
          </a:prstGeom>
        </p:spPr>
      </p:pic>
      <p:pic>
        <p:nvPicPr>
          <p:cNvPr id="31" name="Объект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76256" y="3717032"/>
            <a:ext cx="1110947" cy="5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834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99537E-7 C -0.05296 0.00116 -0.10053 0.00393 -0.15244 0.00694 C -0.20816 0.00462 -0.24375 0.00277 -0.30087 0.00439 C -0.37657 0.02243 -0.45348 0.01919 -0.53004 0.02058 C -0.57153 0.03261 -0.62309 0.02706 -0.66077 0.02752 C -0.67483 0.03261 -0.91841 0.03608 -0.95261 0.03677 C -0.9757 0.04093 -0.99896 0.04232 -1.0224 0.04394 C -1.04219 0.04278 -1.06303 0.03931 -1.08334 0.03931 " pathEditMode="relative" rAng="0" ptsTypes="fffffffA">
                                      <p:cBhvr>
                                        <p:cTn id="6" dur="1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167" y="2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0.00116 C -0.10035 -0.00439 -0.20174 0.00301 -0.30243 0.00509 C -0.34792 0.00948 -0.37882 0.01018 -0.4316 0.0111 C -0.4757 0.01341 -0.51997 0.01203 -0.56406 0.00948 C -0.58385 0.00486 -0.60208 0.00462 -0.62257 0.00347 C -0.69045 -0.0111 -0.79879 0.01203 -0.87431 0.01434 C -0.89705 0.0148 -0.92014 0.01526 -0.94271 0.01573 C -0.96354 0.01758 -0.98212 0.01919 -1.0033 0.02035 C -1.03594 0.02544 -1.10226 0.02498 -1.10226 0.02521 C -1.13976 0.03191 -1.17639 0.03168 -1.21545 0.03284 C -1.275 0.03122 -1.2533 0.03122 -1.28021 0.03122 " pathEditMode="relative" rAng="0" ptsTypes="ffffffffffA">
                                      <p:cBhvr>
                                        <p:cTn id="9" dur="1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010" y="1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Прямоугольник 8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010590" y="-448453"/>
            <a:ext cx="2598777" cy="11269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Объект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03130" y="4509817"/>
            <a:ext cx="11112968" cy="482460"/>
          </a:xfrm>
          <a:prstGeom prst="rect">
            <a:avLst/>
          </a:prstGeom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30654"/>
            <a:ext cx="9143999" cy="2469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3182460" y="779666"/>
            <a:ext cx="2884724" cy="2100064"/>
            <a:chOff x="1971" y="1444"/>
            <a:chExt cx="2037" cy="1228"/>
          </a:xfrm>
        </p:grpSpPr>
        <p:grpSp>
          <p:nvGrpSpPr>
            <p:cNvPr id="7" name="Group 29"/>
            <p:cNvGrpSpPr>
              <a:grpSpLocks/>
            </p:cNvGrpSpPr>
            <p:nvPr/>
          </p:nvGrpSpPr>
          <p:grpSpPr bwMode="auto">
            <a:xfrm>
              <a:off x="1971" y="1948"/>
              <a:ext cx="2037" cy="730"/>
              <a:chOff x="691" y="2872"/>
              <a:chExt cx="2853" cy="1224"/>
            </a:xfrm>
          </p:grpSpPr>
          <p:grpSp>
            <p:nvGrpSpPr>
              <p:cNvPr id="9" name="Group 30"/>
              <p:cNvGrpSpPr>
                <a:grpSpLocks/>
              </p:cNvGrpSpPr>
              <p:nvPr/>
            </p:nvGrpSpPr>
            <p:grpSpPr bwMode="auto">
              <a:xfrm rot="1058693">
                <a:off x="691" y="2872"/>
                <a:ext cx="1937" cy="864"/>
                <a:chOff x="672" y="997"/>
                <a:chExt cx="2952" cy="2163"/>
              </a:xfrm>
            </p:grpSpPr>
            <p:sp>
              <p:nvSpPr>
                <p:cNvPr id="36" name="Freeform 31" descr="Дуб"/>
                <p:cNvSpPr>
                  <a:spLocks/>
                </p:cNvSpPr>
                <p:nvPr/>
              </p:nvSpPr>
              <p:spPr bwMode="auto">
                <a:xfrm>
                  <a:off x="672" y="997"/>
                  <a:ext cx="2952" cy="2163"/>
                </a:xfrm>
                <a:custGeom>
                  <a:avLst/>
                  <a:gdLst>
                    <a:gd name="T0" fmla="*/ 344 w 2952"/>
                    <a:gd name="T1" fmla="*/ 1675 h 2163"/>
                    <a:gd name="T2" fmla="*/ 2184 w 2952"/>
                    <a:gd name="T3" fmla="*/ 267 h 2163"/>
                    <a:gd name="T4" fmla="*/ 2504 w 2952"/>
                    <a:gd name="T5" fmla="*/ 75 h 2163"/>
                    <a:gd name="T6" fmla="*/ 2696 w 2952"/>
                    <a:gd name="T7" fmla="*/ 27 h 2163"/>
                    <a:gd name="T8" fmla="*/ 2792 w 2952"/>
                    <a:gd name="T9" fmla="*/ 91 h 2163"/>
                    <a:gd name="T10" fmla="*/ 2824 w 2952"/>
                    <a:gd name="T11" fmla="*/ 187 h 2163"/>
                    <a:gd name="T12" fmla="*/ 2584 w 2952"/>
                    <a:gd name="T13" fmla="*/ 459 h 2163"/>
                    <a:gd name="T14" fmla="*/ 616 w 2952"/>
                    <a:gd name="T15" fmla="*/ 1947 h 2163"/>
                    <a:gd name="T16" fmla="*/ 632 w 2952"/>
                    <a:gd name="T17" fmla="*/ 1755 h 2163"/>
                    <a:gd name="T18" fmla="*/ 344 w 2952"/>
                    <a:gd name="T19" fmla="*/ 1675 h 216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952"/>
                    <a:gd name="T31" fmla="*/ 0 h 2163"/>
                    <a:gd name="T32" fmla="*/ 2952 w 2952"/>
                    <a:gd name="T33" fmla="*/ 2163 h 216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952" h="2163">
                      <a:moveTo>
                        <a:pt x="344" y="1675"/>
                      </a:moveTo>
                      <a:cubicBezTo>
                        <a:pt x="603" y="1427"/>
                        <a:pt x="1824" y="534"/>
                        <a:pt x="2184" y="267"/>
                      </a:cubicBezTo>
                      <a:cubicBezTo>
                        <a:pt x="2544" y="0"/>
                        <a:pt x="2419" y="115"/>
                        <a:pt x="2504" y="75"/>
                      </a:cubicBezTo>
                      <a:cubicBezTo>
                        <a:pt x="2589" y="35"/>
                        <a:pt x="2648" y="24"/>
                        <a:pt x="2696" y="27"/>
                      </a:cubicBezTo>
                      <a:cubicBezTo>
                        <a:pt x="2744" y="30"/>
                        <a:pt x="2771" y="64"/>
                        <a:pt x="2792" y="91"/>
                      </a:cubicBezTo>
                      <a:cubicBezTo>
                        <a:pt x="2813" y="118"/>
                        <a:pt x="2859" y="126"/>
                        <a:pt x="2824" y="187"/>
                      </a:cubicBezTo>
                      <a:cubicBezTo>
                        <a:pt x="2789" y="248"/>
                        <a:pt x="2952" y="166"/>
                        <a:pt x="2584" y="459"/>
                      </a:cubicBezTo>
                      <a:cubicBezTo>
                        <a:pt x="2216" y="752"/>
                        <a:pt x="941" y="1731"/>
                        <a:pt x="616" y="1947"/>
                      </a:cubicBezTo>
                      <a:cubicBezTo>
                        <a:pt x="291" y="2163"/>
                        <a:pt x="677" y="1800"/>
                        <a:pt x="632" y="1755"/>
                      </a:cubicBezTo>
                      <a:cubicBezTo>
                        <a:pt x="587" y="1710"/>
                        <a:pt x="0" y="1984"/>
                        <a:pt x="344" y="1675"/>
                      </a:cubicBezTo>
                      <a:close/>
                    </a:path>
                  </a:pathLst>
                </a:custGeom>
                <a:blipFill dpi="0" rotWithShape="1">
                  <a:blip r:embed="rId5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7" name="Oval 32" descr="Дуб"/>
                <p:cNvSpPr>
                  <a:spLocks noChangeArrowheads="1"/>
                </p:cNvSpPr>
                <p:nvPr/>
              </p:nvSpPr>
              <p:spPr bwMode="auto">
                <a:xfrm>
                  <a:off x="920" y="2640"/>
                  <a:ext cx="432" cy="400"/>
                </a:xfrm>
                <a:prstGeom prst="ellipse">
                  <a:avLst/>
                </a:prstGeom>
                <a:blipFill dpi="0" rotWithShape="1">
                  <a:blip r:embed="rId5"/>
                  <a:srcRect/>
                  <a:tile tx="0" ty="0" sx="100000" sy="100000" flip="none" algn="tl"/>
                </a:blip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" name="Oval 33"/>
                <p:cNvSpPr>
                  <a:spLocks noChangeArrowheads="1"/>
                </p:cNvSpPr>
                <p:nvPr/>
              </p:nvSpPr>
              <p:spPr bwMode="auto">
                <a:xfrm>
                  <a:off x="984" y="2704"/>
                  <a:ext cx="272" cy="28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9" name="Oval 34"/>
                <p:cNvSpPr>
                  <a:spLocks noChangeArrowheads="1"/>
                </p:cNvSpPr>
                <p:nvPr/>
              </p:nvSpPr>
              <p:spPr bwMode="auto">
                <a:xfrm>
                  <a:off x="1032" y="2736"/>
                  <a:ext cx="192" cy="20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0" name="Oval 35"/>
                <p:cNvSpPr>
                  <a:spLocks noChangeArrowheads="1"/>
                </p:cNvSpPr>
                <p:nvPr/>
              </p:nvSpPr>
              <p:spPr bwMode="auto">
                <a:xfrm>
                  <a:off x="1080" y="2768"/>
                  <a:ext cx="112" cy="12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0" name="Group 36"/>
              <p:cNvGrpSpPr>
                <a:grpSpLocks/>
              </p:cNvGrpSpPr>
              <p:nvPr/>
            </p:nvGrpSpPr>
            <p:grpSpPr bwMode="auto">
              <a:xfrm rot="1058693">
                <a:off x="923" y="2968"/>
                <a:ext cx="1937" cy="864"/>
                <a:chOff x="672" y="997"/>
                <a:chExt cx="2952" cy="2163"/>
              </a:xfrm>
            </p:grpSpPr>
            <p:sp>
              <p:nvSpPr>
                <p:cNvPr id="31" name="Freeform 37" descr="Дуб"/>
                <p:cNvSpPr>
                  <a:spLocks/>
                </p:cNvSpPr>
                <p:nvPr/>
              </p:nvSpPr>
              <p:spPr bwMode="auto">
                <a:xfrm>
                  <a:off x="672" y="997"/>
                  <a:ext cx="2952" cy="2163"/>
                </a:xfrm>
                <a:custGeom>
                  <a:avLst/>
                  <a:gdLst>
                    <a:gd name="T0" fmla="*/ 344 w 2952"/>
                    <a:gd name="T1" fmla="*/ 1675 h 2163"/>
                    <a:gd name="T2" fmla="*/ 2184 w 2952"/>
                    <a:gd name="T3" fmla="*/ 267 h 2163"/>
                    <a:gd name="T4" fmla="*/ 2504 w 2952"/>
                    <a:gd name="T5" fmla="*/ 75 h 2163"/>
                    <a:gd name="T6" fmla="*/ 2696 w 2952"/>
                    <a:gd name="T7" fmla="*/ 27 h 2163"/>
                    <a:gd name="T8" fmla="*/ 2792 w 2952"/>
                    <a:gd name="T9" fmla="*/ 91 h 2163"/>
                    <a:gd name="T10" fmla="*/ 2824 w 2952"/>
                    <a:gd name="T11" fmla="*/ 187 h 2163"/>
                    <a:gd name="T12" fmla="*/ 2584 w 2952"/>
                    <a:gd name="T13" fmla="*/ 459 h 2163"/>
                    <a:gd name="T14" fmla="*/ 616 w 2952"/>
                    <a:gd name="T15" fmla="*/ 1947 h 2163"/>
                    <a:gd name="T16" fmla="*/ 632 w 2952"/>
                    <a:gd name="T17" fmla="*/ 1755 h 2163"/>
                    <a:gd name="T18" fmla="*/ 344 w 2952"/>
                    <a:gd name="T19" fmla="*/ 1675 h 216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952"/>
                    <a:gd name="T31" fmla="*/ 0 h 2163"/>
                    <a:gd name="T32" fmla="*/ 2952 w 2952"/>
                    <a:gd name="T33" fmla="*/ 2163 h 216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952" h="2163">
                      <a:moveTo>
                        <a:pt x="344" y="1675"/>
                      </a:moveTo>
                      <a:cubicBezTo>
                        <a:pt x="603" y="1427"/>
                        <a:pt x="1824" y="534"/>
                        <a:pt x="2184" y="267"/>
                      </a:cubicBezTo>
                      <a:cubicBezTo>
                        <a:pt x="2544" y="0"/>
                        <a:pt x="2419" y="115"/>
                        <a:pt x="2504" y="75"/>
                      </a:cubicBezTo>
                      <a:cubicBezTo>
                        <a:pt x="2589" y="35"/>
                        <a:pt x="2648" y="24"/>
                        <a:pt x="2696" y="27"/>
                      </a:cubicBezTo>
                      <a:cubicBezTo>
                        <a:pt x="2744" y="30"/>
                        <a:pt x="2771" y="64"/>
                        <a:pt x="2792" y="91"/>
                      </a:cubicBezTo>
                      <a:cubicBezTo>
                        <a:pt x="2813" y="118"/>
                        <a:pt x="2859" y="126"/>
                        <a:pt x="2824" y="187"/>
                      </a:cubicBezTo>
                      <a:cubicBezTo>
                        <a:pt x="2789" y="248"/>
                        <a:pt x="2952" y="166"/>
                        <a:pt x="2584" y="459"/>
                      </a:cubicBezTo>
                      <a:cubicBezTo>
                        <a:pt x="2216" y="752"/>
                        <a:pt x="941" y="1731"/>
                        <a:pt x="616" y="1947"/>
                      </a:cubicBezTo>
                      <a:cubicBezTo>
                        <a:pt x="291" y="2163"/>
                        <a:pt x="677" y="1800"/>
                        <a:pt x="632" y="1755"/>
                      </a:cubicBezTo>
                      <a:cubicBezTo>
                        <a:pt x="587" y="1710"/>
                        <a:pt x="0" y="1984"/>
                        <a:pt x="344" y="1675"/>
                      </a:cubicBezTo>
                      <a:close/>
                    </a:path>
                  </a:pathLst>
                </a:custGeom>
                <a:blipFill dpi="0" rotWithShape="1">
                  <a:blip r:embed="rId5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" name="Oval 38" descr="Дуб"/>
                <p:cNvSpPr>
                  <a:spLocks noChangeArrowheads="1"/>
                </p:cNvSpPr>
                <p:nvPr/>
              </p:nvSpPr>
              <p:spPr bwMode="auto">
                <a:xfrm>
                  <a:off x="920" y="2640"/>
                  <a:ext cx="432" cy="400"/>
                </a:xfrm>
                <a:prstGeom prst="ellipse">
                  <a:avLst/>
                </a:prstGeom>
                <a:blipFill dpi="0" rotWithShape="1">
                  <a:blip r:embed="rId5"/>
                  <a:srcRect/>
                  <a:tile tx="0" ty="0" sx="100000" sy="100000" flip="none" algn="tl"/>
                </a:blip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" name="Oval 39"/>
                <p:cNvSpPr>
                  <a:spLocks noChangeArrowheads="1"/>
                </p:cNvSpPr>
                <p:nvPr/>
              </p:nvSpPr>
              <p:spPr bwMode="auto">
                <a:xfrm>
                  <a:off x="984" y="2704"/>
                  <a:ext cx="272" cy="28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" name="Oval 40"/>
                <p:cNvSpPr>
                  <a:spLocks noChangeArrowheads="1"/>
                </p:cNvSpPr>
                <p:nvPr/>
              </p:nvSpPr>
              <p:spPr bwMode="auto">
                <a:xfrm>
                  <a:off x="1032" y="2736"/>
                  <a:ext cx="192" cy="20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" name="Oval 41"/>
                <p:cNvSpPr>
                  <a:spLocks noChangeArrowheads="1"/>
                </p:cNvSpPr>
                <p:nvPr/>
              </p:nvSpPr>
              <p:spPr bwMode="auto">
                <a:xfrm>
                  <a:off x="1080" y="2768"/>
                  <a:ext cx="112" cy="12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1" name="Group 42"/>
              <p:cNvGrpSpPr>
                <a:grpSpLocks/>
              </p:cNvGrpSpPr>
              <p:nvPr/>
            </p:nvGrpSpPr>
            <p:grpSpPr bwMode="auto">
              <a:xfrm rot="1058693">
                <a:off x="1171" y="3048"/>
                <a:ext cx="1937" cy="864"/>
                <a:chOff x="672" y="997"/>
                <a:chExt cx="2952" cy="2163"/>
              </a:xfrm>
            </p:grpSpPr>
            <p:sp>
              <p:nvSpPr>
                <p:cNvPr id="26" name="Freeform 43" descr="Дуб"/>
                <p:cNvSpPr>
                  <a:spLocks/>
                </p:cNvSpPr>
                <p:nvPr/>
              </p:nvSpPr>
              <p:spPr bwMode="auto">
                <a:xfrm>
                  <a:off x="672" y="997"/>
                  <a:ext cx="2952" cy="2163"/>
                </a:xfrm>
                <a:custGeom>
                  <a:avLst/>
                  <a:gdLst>
                    <a:gd name="T0" fmla="*/ 344 w 2952"/>
                    <a:gd name="T1" fmla="*/ 1675 h 2163"/>
                    <a:gd name="T2" fmla="*/ 2184 w 2952"/>
                    <a:gd name="T3" fmla="*/ 267 h 2163"/>
                    <a:gd name="T4" fmla="*/ 2504 w 2952"/>
                    <a:gd name="T5" fmla="*/ 75 h 2163"/>
                    <a:gd name="T6" fmla="*/ 2696 w 2952"/>
                    <a:gd name="T7" fmla="*/ 27 h 2163"/>
                    <a:gd name="T8" fmla="*/ 2792 w 2952"/>
                    <a:gd name="T9" fmla="*/ 91 h 2163"/>
                    <a:gd name="T10" fmla="*/ 2824 w 2952"/>
                    <a:gd name="T11" fmla="*/ 187 h 2163"/>
                    <a:gd name="T12" fmla="*/ 2584 w 2952"/>
                    <a:gd name="T13" fmla="*/ 459 h 2163"/>
                    <a:gd name="T14" fmla="*/ 616 w 2952"/>
                    <a:gd name="T15" fmla="*/ 1947 h 2163"/>
                    <a:gd name="T16" fmla="*/ 632 w 2952"/>
                    <a:gd name="T17" fmla="*/ 1755 h 2163"/>
                    <a:gd name="T18" fmla="*/ 344 w 2952"/>
                    <a:gd name="T19" fmla="*/ 1675 h 216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952"/>
                    <a:gd name="T31" fmla="*/ 0 h 2163"/>
                    <a:gd name="T32" fmla="*/ 2952 w 2952"/>
                    <a:gd name="T33" fmla="*/ 2163 h 216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952" h="2163">
                      <a:moveTo>
                        <a:pt x="344" y="1675"/>
                      </a:moveTo>
                      <a:cubicBezTo>
                        <a:pt x="603" y="1427"/>
                        <a:pt x="1824" y="534"/>
                        <a:pt x="2184" y="267"/>
                      </a:cubicBezTo>
                      <a:cubicBezTo>
                        <a:pt x="2544" y="0"/>
                        <a:pt x="2419" y="115"/>
                        <a:pt x="2504" y="75"/>
                      </a:cubicBezTo>
                      <a:cubicBezTo>
                        <a:pt x="2589" y="35"/>
                        <a:pt x="2648" y="24"/>
                        <a:pt x="2696" y="27"/>
                      </a:cubicBezTo>
                      <a:cubicBezTo>
                        <a:pt x="2744" y="30"/>
                        <a:pt x="2771" y="64"/>
                        <a:pt x="2792" y="91"/>
                      </a:cubicBezTo>
                      <a:cubicBezTo>
                        <a:pt x="2813" y="118"/>
                        <a:pt x="2859" y="126"/>
                        <a:pt x="2824" y="187"/>
                      </a:cubicBezTo>
                      <a:cubicBezTo>
                        <a:pt x="2789" y="248"/>
                        <a:pt x="2952" y="166"/>
                        <a:pt x="2584" y="459"/>
                      </a:cubicBezTo>
                      <a:cubicBezTo>
                        <a:pt x="2216" y="752"/>
                        <a:pt x="941" y="1731"/>
                        <a:pt x="616" y="1947"/>
                      </a:cubicBezTo>
                      <a:cubicBezTo>
                        <a:pt x="291" y="2163"/>
                        <a:pt x="677" y="1800"/>
                        <a:pt x="632" y="1755"/>
                      </a:cubicBezTo>
                      <a:cubicBezTo>
                        <a:pt x="587" y="1710"/>
                        <a:pt x="0" y="1984"/>
                        <a:pt x="344" y="1675"/>
                      </a:cubicBezTo>
                      <a:close/>
                    </a:path>
                  </a:pathLst>
                </a:custGeom>
                <a:blipFill dpi="0" rotWithShape="1">
                  <a:blip r:embed="rId5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" name="Oval 44" descr="Дуб"/>
                <p:cNvSpPr>
                  <a:spLocks noChangeArrowheads="1"/>
                </p:cNvSpPr>
                <p:nvPr/>
              </p:nvSpPr>
              <p:spPr bwMode="auto">
                <a:xfrm>
                  <a:off x="920" y="2640"/>
                  <a:ext cx="432" cy="400"/>
                </a:xfrm>
                <a:prstGeom prst="ellipse">
                  <a:avLst/>
                </a:prstGeom>
                <a:blipFill dpi="0" rotWithShape="1">
                  <a:blip r:embed="rId5"/>
                  <a:srcRect/>
                  <a:tile tx="0" ty="0" sx="100000" sy="100000" flip="none" algn="tl"/>
                </a:blip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8" name="Oval 45"/>
                <p:cNvSpPr>
                  <a:spLocks noChangeArrowheads="1"/>
                </p:cNvSpPr>
                <p:nvPr/>
              </p:nvSpPr>
              <p:spPr bwMode="auto">
                <a:xfrm>
                  <a:off x="984" y="2704"/>
                  <a:ext cx="272" cy="28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9" name="Oval 46"/>
                <p:cNvSpPr>
                  <a:spLocks noChangeArrowheads="1"/>
                </p:cNvSpPr>
                <p:nvPr/>
              </p:nvSpPr>
              <p:spPr bwMode="auto">
                <a:xfrm>
                  <a:off x="1032" y="2736"/>
                  <a:ext cx="192" cy="20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" name="Oval 47"/>
                <p:cNvSpPr>
                  <a:spLocks noChangeArrowheads="1"/>
                </p:cNvSpPr>
                <p:nvPr/>
              </p:nvSpPr>
              <p:spPr bwMode="auto">
                <a:xfrm>
                  <a:off x="1080" y="2768"/>
                  <a:ext cx="112" cy="12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2" name="Group 48"/>
              <p:cNvGrpSpPr>
                <a:grpSpLocks/>
              </p:cNvGrpSpPr>
              <p:nvPr/>
            </p:nvGrpSpPr>
            <p:grpSpPr bwMode="auto">
              <a:xfrm rot="1058693">
                <a:off x="1387" y="3128"/>
                <a:ext cx="1937" cy="864"/>
                <a:chOff x="672" y="997"/>
                <a:chExt cx="2952" cy="2163"/>
              </a:xfrm>
            </p:grpSpPr>
            <p:sp>
              <p:nvSpPr>
                <p:cNvPr id="21" name="Freeform 49" descr="Дуб"/>
                <p:cNvSpPr>
                  <a:spLocks/>
                </p:cNvSpPr>
                <p:nvPr/>
              </p:nvSpPr>
              <p:spPr bwMode="auto">
                <a:xfrm>
                  <a:off x="672" y="997"/>
                  <a:ext cx="2952" cy="2163"/>
                </a:xfrm>
                <a:custGeom>
                  <a:avLst/>
                  <a:gdLst>
                    <a:gd name="T0" fmla="*/ 344 w 2952"/>
                    <a:gd name="T1" fmla="*/ 1675 h 2163"/>
                    <a:gd name="T2" fmla="*/ 2184 w 2952"/>
                    <a:gd name="T3" fmla="*/ 267 h 2163"/>
                    <a:gd name="T4" fmla="*/ 2504 w 2952"/>
                    <a:gd name="T5" fmla="*/ 75 h 2163"/>
                    <a:gd name="T6" fmla="*/ 2696 w 2952"/>
                    <a:gd name="T7" fmla="*/ 27 h 2163"/>
                    <a:gd name="T8" fmla="*/ 2792 w 2952"/>
                    <a:gd name="T9" fmla="*/ 91 h 2163"/>
                    <a:gd name="T10" fmla="*/ 2824 w 2952"/>
                    <a:gd name="T11" fmla="*/ 187 h 2163"/>
                    <a:gd name="T12" fmla="*/ 2584 w 2952"/>
                    <a:gd name="T13" fmla="*/ 459 h 2163"/>
                    <a:gd name="T14" fmla="*/ 616 w 2952"/>
                    <a:gd name="T15" fmla="*/ 1947 h 2163"/>
                    <a:gd name="T16" fmla="*/ 632 w 2952"/>
                    <a:gd name="T17" fmla="*/ 1755 h 2163"/>
                    <a:gd name="T18" fmla="*/ 344 w 2952"/>
                    <a:gd name="T19" fmla="*/ 1675 h 216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952"/>
                    <a:gd name="T31" fmla="*/ 0 h 2163"/>
                    <a:gd name="T32" fmla="*/ 2952 w 2952"/>
                    <a:gd name="T33" fmla="*/ 2163 h 216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952" h="2163">
                      <a:moveTo>
                        <a:pt x="344" y="1675"/>
                      </a:moveTo>
                      <a:cubicBezTo>
                        <a:pt x="603" y="1427"/>
                        <a:pt x="1824" y="534"/>
                        <a:pt x="2184" y="267"/>
                      </a:cubicBezTo>
                      <a:cubicBezTo>
                        <a:pt x="2544" y="0"/>
                        <a:pt x="2419" y="115"/>
                        <a:pt x="2504" y="75"/>
                      </a:cubicBezTo>
                      <a:cubicBezTo>
                        <a:pt x="2589" y="35"/>
                        <a:pt x="2648" y="24"/>
                        <a:pt x="2696" y="27"/>
                      </a:cubicBezTo>
                      <a:cubicBezTo>
                        <a:pt x="2744" y="30"/>
                        <a:pt x="2771" y="64"/>
                        <a:pt x="2792" y="91"/>
                      </a:cubicBezTo>
                      <a:cubicBezTo>
                        <a:pt x="2813" y="118"/>
                        <a:pt x="2859" y="126"/>
                        <a:pt x="2824" y="187"/>
                      </a:cubicBezTo>
                      <a:cubicBezTo>
                        <a:pt x="2789" y="248"/>
                        <a:pt x="2952" y="166"/>
                        <a:pt x="2584" y="459"/>
                      </a:cubicBezTo>
                      <a:cubicBezTo>
                        <a:pt x="2216" y="752"/>
                        <a:pt x="941" y="1731"/>
                        <a:pt x="616" y="1947"/>
                      </a:cubicBezTo>
                      <a:cubicBezTo>
                        <a:pt x="291" y="2163"/>
                        <a:pt x="677" y="1800"/>
                        <a:pt x="632" y="1755"/>
                      </a:cubicBezTo>
                      <a:cubicBezTo>
                        <a:pt x="587" y="1710"/>
                        <a:pt x="0" y="1984"/>
                        <a:pt x="344" y="1675"/>
                      </a:cubicBezTo>
                      <a:close/>
                    </a:path>
                  </a:pathLst>
                </a:custGeom>
                <a:blipFill dpi="0" rotWithShape="1">
                  <a:blip r:embed="rId5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" name="Oval 50" descr="Дуб"/>
                <p:cNvSpPr>
                  <a:spLocks noChangeArrowheads="1"/>
                </p:cNvSpPr>
                <p:nvPr/>
              </p:nvSpPr>
              <p:spPr bwMode="auto">
                <a:xfrm>
                  <a:off x="920" y="2640"/>
                  <a:ext cx="432" cy="400"/>
                </a:xfrm>
                <a:prstGeom prst="ellipse">
                  <a:avLst/>
                </a:prstGeom>
                <a:blipFill dpi="0" rotWithShape="1">
                  <a:blip r:embed="rId5"/>
                  <a:srcRect/>
                  <a:tile tx="0" ty="0" sx="100000" sy="100000" flip="none" algn="tl"/>
                </a:blip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" name="Oval 51"/>
                <p:cNvSpPr>
                  <a:spLocks noChangeArrowheads="1"/>
                </p:cNvSpPr>
                <p:nvPr/>
              </p:nvSpPr>
              <p:spPr bwMode="auto">
                <a:xfrm>
                  <a:off x="984" y="2704"/>
                  <a:ext cx="272" cy="28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" name="Oval 52"/>
                <p:cNvSpPr>
                  <a:spLocks noChangeArrowheads="1"/>
                </p:cNvSpPr>
                <p:nvPr/>
              </p:nvSpPr>
              <p:spPr bwMode="auto">
                <a:xfrm>
                  <a:off x="1032" y="2736"/>
                  <a:ext cx="192" cy="20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5" name="Oval 53"/>
                <p:cNvSpPr>
                  <a:spLocks noChangeArrowheads="1"/>
                </p:cNvSpPr>
                <p:nvPr/>
              </p:nvSpPr>
              <p:spPr bwMode="auto">
                <a:xfrm>
                  <a:off x="1080" y="2768"/>
                  <a:ext cx="112" cy="12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3" name="Group 54"/>
              <p:cNvGrpSpPr>
                <a:grpSpLocks/>
              </p:cNvGrpSpPr>
              <p:nvPr/>
            </p:nvGrpSpPr>
            <p:grpSpPr bwMode="auto">
              <a:xfrm rot="1201705">
                <a:off x="1608" y="3232"/>
                <a:ext cx="1936" cy="864"/>
                <a:chOff x="672" y="997"/>
                <a:chExt cx="2952" cy="2163"/>
              </a:xfrm>
            </p:grpSpPr>
            <p:sp>
              <p:nvSpPr>
                <p:cNvPr id="16" name="Freeform 55" descr="Дуб"/>
                <p:cNvSpPr>
                  <a:spLocks/>
                </p:cNvSpPr>
                <p:nvPr/>
              </p:nvSpPr>
              <p:spPr bwMode="auto">
                <a:xfrm>
                  <a:off x="672" y="997"/>
                  <a:ext cx="2952" cy="2163"/>
                </a:xfrm>
                <a:custGeom>
                  <a:avLst/>
                  <a:gdLst>
                    <a:gd name="T0" fmla="*/ 344 w 2952"/>
                    <a:gd name="T1" fmla="*/ 1675 h 2163"/>
                    <a:gd name="T2" fmla="*/ 2184 w 2952"/>
                    <a:gd name="T3" fmla="*/ 267 h 2163"/>
                    <a:gd name="T4" fmla="*/ 2504 w 2952"/>
                    <a:gd name="T5" fmla="*/ 75 h 2163"/>
                    <a:gd name="T6" fmla="*/ 2696 w 2952"/>
                    <a:gd name="T7" fmla="*/ 27 h 2163"/>
                    <a:gd name="T8" fmla="*/ 2792 w 2952"/>
                    <a:gd name="T9" fmla="*/ 91 h 2163"/>
                    <a:gd name="T10" fmla="*/ 2824 w 2952"/>
                    <a:gd name="T11" fmla="*/ 187 h 2163"/>
                    <a:gd name="T12" fmla="*/ 2584 w 2952"/>
                    <a:gd name="T13" fmla="*/ 459 h 2163"/>
                    <a:gd name="T14" fmla="*/ 616 w 2952"/>
                    <a:gd name="T15" fmla="*/ 1947 h 2163"/>
                    <a:gd name="T16" fmla="*/ 632 w 2952"/>
                    <a:gd name="T17" fmla="*/ 1755 h 2163"/>
                    <a:gd name="T18" fmla="*/ 344 w 2952"/>
                    <a:gd name="T19" fmla="*/ 1675 h 2163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952"/>
                    <a:gd name="T31" fmla="*/ 0 h 2163"/>
                    <a:gd name="T32" fmla="*/ 2952 w 2952"/>
                    <a:gd name="T33" fmla="*/ 2163 h 2163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952" h="2163">
                      <a:moveTo>
                        <a:pt x="344" y="1675"/>
                      </a:moveTo>
                      <a:cubicBezTo>
                        <a:pt x="603" y="1427"/>
                        <a:pt x="1824" y="534"/>
                        <a:pt x="2184" y="267"/>
                      </a:cubicBezTo>
                      <a:cubicBezTo>
                        <a:pt x="2544" y="0"/>
                        <a:pt x="2419" y="115"/>
                        <a:pt x="2504" y="75"/>
                      </a:cubicBezTo>
                      <a:cubicBezTo>
                        <a:pt x="2589" y="35"/>
                        <a:pt x="2648" y="24"/>
                        <a:pt x="2696" y="27"/>
                      </a:cubicBezTo>
                      <a:cubicBezTo>
                        <a:pt x="2744" y="30"/>
                        <a:pt x="2771" y="64"/>
                        <a:pt x="2792" y="91"/>
                      </a:cubicBezTo>
                      <a:cubicBezTo>
                        <a:pt x="2813" y="118"/>
                        <a:pt x="2859" y="126"/>
                        <a:pt x="2824" y="187"/>
                      </a:cubicBezTo>
                      <a:cubicBezTo>
                        <a:pt x="2789" y="248"/>
                        <a:pt x="2952" y="166"/>
                        <a:pt x="2584" y="459"/>
                      </a:cubicBezTo>
                      <a:cubicBezTo>
                        <a:pt x="2216" y="752"/>
                        <a:pt x="941" y="1731"/>
                        <a:pt x="616" y="1947"/>
                      </a:cubicBezTo>
                      <a:cubicBezTo>
                        <a:pt x="291" y="2163"/>
                        <a:pt x="677" y="1800"/>
                        <a:pt x="632" y="1755"/>
                      </a:cubicBezTo>
                      <a:cubicBezTo>
                        <a:pt x="587" y="1710"/>
                        <a:pt x="0" y="1984"/>
                        <a:pt x="344" y="1675"/>
                      </a:cubicBezTo>
                      <a:close/>
                    </a:path>
                  </a:pathLst>
                </a:custGeom>
                <a:blipFill dpi="0" rotWithShape="1">
                  <a:blip r:embed="rId5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" name="Oval 56" descr="Дуб"/>
                <p:cNvSpPr>
                  <a:spLocks noChangeArrowheads="1"/>
                </p:cNvSpPr>
                <p:nvPr/>
              </p:nvSpPr>
              <p:spPr bwMode="auto">
                <a:xfrm>
                  <a:off x="920" y="2640"/>
                  <a:ext cx="432" cy="400"/>
                </a:xfrm>
                <a:prstGeom prst="ellipse">
                  <a:avLst/>
                </a:prstGeom>
                <a:blipFill dpi="0" rotWithShape="1">
                  <a:blip r:embed="rId5"/>
                  <a:srcRect/>
                  <a:tile tx="0" ty="0" sx="100000" sy="100000" flip="none" algn="tl"/>
                </a:blip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" name="Oval 57"/>
                <p:cNvSpPr>
                  <a:spLocks noChangeArrowheads="1"/>
                </p:cNvSpPr>
                <p:nvPr/>
              </p:nvSpPr>
              <p:spPr bwMode="auto">
                <a:xfrm>
                  <a:off x="984" y="2704"/>
                  <a:ext cx="272" cy="28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" name="Oval 58"/>
                <p:cNvSpPr>
                  <a:spLocks noChangeArrowheads="1"/>
                </p:cNvSpPr>
                <p:nvPr/>
              </p:nvSpPr>
              <p:spPr bwMode="auto">
                <a:xfrm>
                  <a:off x="1032" y="2736"/>
                  <a:ext cx="192" cy="20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" name="Oval 59"/>
                <p:cNvSpPr>
                  <a:spLocks noChangeArrowheads="1"/>
                </p:cNvSpPr>
                <p:nvPr/>
              </p:nvSpPr>
              <p:spPr bwMode="auto">
                <a:xfrm>
                  <a:off x="1080" y="2768"/>
                  <a:ext cx="112" cy="128"/>
                </a:xfrm>
                <a:prstGeom prst="ellips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4" name="Freeform 60" descr="Орех"/>
              <p:cNvSpPr>
                <a:spLocks/>
              </p:cNvSpPr>
              <p:nvPr/>
            </p:nvSpPr>
            <p:spPr bwMode="auto">
              <a:xfrm>
                <a:off x="2062" y="3124"/>
                <a:ext cx="1059" cy="576"/>
              </a:xfrm>
              <a:custGeom>
                <a:avLst/>
                <a:gdLst>
                  <a:gd name="T0" fmla="*/ 1067 w 528"/>
                  <a:gd name="T1" fmla="*/ 0 h 336"/>
                  <a:gd name="T2" fmla="*/ 17137 w 528"/>
                  <a:gd name="T3" fmla="*/ 4706 h 336"/>
                  <a:gd name="T4" fmla="*/ 16168 w 528"/>
                  <a:gd name="T5" fmla="*/ 4973 h 336"/>
                  <a:gd name="T6" fmla="*/ 8368 w 528"/>
                  <a:gd name="T7" fmla="*/ 2710 h 336"/>
                  <a:gd name="T8" fmla="*/ 6228 w 528"/>
                  <a:gd name="T9" fmla="*/ 1910 h 336"/>
                  <a:gd name="T10" fmla="*/ 0 w 528"/>
                  <a:gd name="T11" fmla="*/ 267 h 336"/>
                  <a:gd name="T12" fmla="*/ 1067 w 528"/>
                  <a:gd name="T13" fmla="*/ 0 h 3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28"/>
                  <a:gd name="T22" fmla="*/ 0 h 336"/>
                  <a:gd name="T23" fmla="*/ 528 w 528"/>
                  <a:gd name="T24" fmla="*/ 336 h 3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28" h="336">
                    <a:moveTo>
                      <a:pt x="33" y="0"/>
                    </a:moveTo>
                    <a:lnTo>
                      <a:pt x="528" y="318"/>
                    </a:lnTo>
                    <a:lnTo>
                      <a:pt x="498" y="336"/>
                    </a:lnTo>
                    <a:lnTo>
                      <a:pt x="258" y="183"/>
                    </a:lnTo>
                    <a:lnTo>
                      <a:pt x="192" y="129"/>
                    </a:lnTo>
                    <a:lnTo>
                      <a:pt x="0" y="18"/>
                    </a:lnTo>
                    <a:lnTo>
                      <a:pt x="33" y="0"/>
                    </a:lnTo>
                    <a:close/>
                  </a:path>
                </a:pathLst>
              </a:custGeom>
              <a:blipFill dpi="0" rotWithShape="1">
                <a:blip r:embed="rId6"/>
                <a:srcRect/>
                <a:tile tx="0" ty="0" sx="100000" sy="100000" flip="none" algn="tl"/>
              </a:blip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61" descr="Орех"/>
              <p:cNvSpPr>
                <a:spLocks/>
              </p:cNvSpPr>
              <p:nvPr/>
            </p:nvSpPr>
            <p:spPr bwMode="auto">
              <a:xfrm>
                <a:off x="1296" y="3222"/>
                <a:ext cx="1059" cy="576"/>
              </a:xfrm>
              <a:custGeom>
                <a:avLst/>
                <a:gdLst>
                  <a:gd name="T0" fmla="*/ 1067 w 528"/>
                  <a:gd name="T1" fmla="*/ 0 h 336"/>
                  <a:gd name="T2" fmla="*/ 17137 w 528"/>
                  <a:gd name="T3" fmla="*/ 4706 h 336"/>
                  <a:gd name="T4" fmla="*/ 16168 w 528"/>
                  <a:gd name="T5" fmla="*/ 4973 h 336"/>
                  <a:gd name="T6" fmla="*/ 8368 w 528"/>
                  <a:gd name="T7" fmla="*/ 2710 h 336"/>
                  <a:gd name="T8" fmla="*/ 6228 w 528"/>
                  <a:gd name="T9" fmla="*/ 1910 h 336"/>
                  <a:gd name="T10" fmla="*/ 0 w 528"/>
                  <a:gd name="T11" fmla="*/ 267 h 336"/>
                  <a:gd name="T12" fmla="*/ 1067 w 528"/>
                  <a:gd name="T13" fmla="*/ 0 h 3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28"/>
                  <a:gd name="T22" fmla="*/ 0 h 336"/>
                  <a:gd name="T23" fmla="*/ 528 w 528"/>
                  <a:gd name="T24" fmla="*/ 336 h 3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28" h="336">
                    <a:moveTo>
                      <a:pt x="33" y="0"/>
                    </a:moveTo>
                    <a:lnTo>
                      <a:pt x="528" y="318"/>
                    </a:lnTo>
                    <a:lnTo>
                      <a:pt x="498" y="336"/>
                    </a:lnTo>
                    <a:lnTo>
                      <a:pt x="258" y="183"/>
                    </a:lnTo>
                    <a:lnTo>
                      <a:pt x="192" y="129"/>
                    </a:lnTo>
                    <a:lnTo>
                      <a:pt x="0" y="18"/>
                    </a:lnTo>
                    <a:lnTo>
                      <a:pt x="33" y="0"/>
                    </a:lnTo>
                    <a:close/>
                  </a:path>
                </a:pathLst>
              </a:custGeom>
              <a:blipFill dpi="0" rotWithShape="1">
                <a:blip r:embed="rId6"/>
                <a:srcRect/>
                <a:tile tx="0" ty="0" sx="100000" sy="100000" flip="none" algn="tl"/>
              </a:blip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8" name="Picture 62" descr="sirene3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3" y="1444"/>
              <a:ext cx="1676" cy="1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9" name="TextBox 78"/>
          <p:cNvSpPr txBox="1"/>
          <p:nvPr/>
        </p:nvSpPr>
        <p:spPr>
          <a:xfrm>
            <a:off x="5713823" y="1"/>
            <a:ext cx="3430176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6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плота</a:t>
            </a:r>
            <a:r>
              <a:rPr lang="ru-RU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</a:t>
            </a:r>
            <a:r>
              <a:rPr lang="en-US" sz="6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i="1" baseline="-25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соб</a:t>
            </a:r>
            <a:r>
              <a:rPr lang="ru-RU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=?</a:t>
            </a:r>
            <a:r>
              <a:rPr lang="en-US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713824" y="5487973"/>
            <a:ext cx="3250664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6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плота</a:t>
            </a:r>
            <a:r>
              <a:rPr lang="ru-RU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</a:t>
            </a:r>
            <a:r>
              <a:rPr lang="en-US" sz="6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i="1" baseline="-25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теч</a:t>
            </a:r>
            <a:r>
              <a:rPr lang="en-US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endParaRPr lang="ru-RU" sz="3600" dirty="0">
              <a:solidFill>
                <a:schemeClr val="tx1"/>
              </a:solidFill>
            </a:endParaRPr>
          </a:p>
        </p:txBody>
      </p:sp>
      <p:grpSp>
        <p:nvGrpSpPr>
          <p:cNvPr id="83" name="Группа 82"/>
          <p:cNvGrpSpPr/>
          <p:nvPr/>
        </p:nvGrpSpPr>
        <p:grpSpPr>
          <a:xfrm>
            <a:off x="11771" y="3175042"/>
            <a:ext cx="3905627" cy="2110325"/>
            <a:chOff x="11771" y="3175042"/>
            <a:chExt cx="3905627" cy="2110325"/>
          </a:xfrm>
        </p:grpSpPr>
        <p:grpSp>
          <p:nvGrpSpPr>
            <p:cNvPr id="82" name="Группа 81"/>
            <p:cNvGrpSpPr/>
            <p:nvPr/>
          </p:nvGrpSpPr>
          <p:grpSpPr>
            <a:xfrm>
              <a:off x="11771" y="3175042"/>
              <a:ext cx="2884724" cy="2110325"/>
              <a:chOff x="11771" y="3175042"/>
              <a:chExt cx="2884724" cy="2110325"/>
            </a:xfrm>
          </p:grpSpPr>
          <p:grpSp>
            <p:nvGrpSpPr>
              <p:cNvPr id="43" name="Group 29"/>
              <p:cNvGrpSpPr>
                <a:grpSpLocks/>
              </p:cNvGrpSpPr>
              <p:nvPr/>
            </p:nvGrpSpPr>
            <p:grpSpPr bwMode="auto">
              <a:xfrm flipH="1">
                <a:off x="11771" y="4036958"/>
                <a:ext cx="2884724" cy="1248409"/>
                <a:chOff x="691" y="2872"/>
                <a:chExt cx="2853" cy="1224"/>
              </a:xfrm>
            </p:grpSpPr>
            <p:grpSp>
              <p:nvGrpSpPr>
                <p:cNvPr id="45" name="Group 30"/>
                <p:cNvGrpSpPr>
                  <a:grpSpLocks/>
                </p:cNvGrpSpPr>
                <p:nvPr/>
              </p:nvGrpSpPr>
              <p:grpSpPr bwMode="auto">
                <a:xfrm rot="1058693">
                  <a:off x="691" y="2872"/>
                  <a:ext cx="1937" cy="864"/>
                  <a:chOff x="672" y="997"/>
                  <a:chExt cx="2952" cy="2163"/>
                </a:xfrm>
              </p:grpSpPr>
              <p:sp>
                <p:nvSpPr>
                  <p:cNvPr id="72" name="Freeform 31" descr="Дуб"/>
                  <p:cNvSpPr>
                    <a:spLocks/>
                  </p:cNvSpPr>
                  <p:nvPr/>
                </p:nvSpPr>
                <p:spPr bwMode="auto">
                  <a:xfrm>
                    <a:off x="672" y="997"/>
                    <a:ext cx="2952" cy="2163"/>
                  </a:xfrm>
                  <a:custGeom>
                    <a:avLst/>
                    <a:gdLst>
                      <a:gd name="T0" fmla="*/ 344 w 2952"/>
                      <a:gd name="T1" fmla="*/ 1675 h 2163"/>
                      <a:gd name="T2" fmla="*/ 2184 w 2952"/>
                      <a:gd name="T3" fmla="*/ 267 h 2163"/>
                      <a:gd name="T4" fmla="*/ 2504 w 2952"/>
                      <a:gd name="T5" fmla="*/ 75 h 2163"/>
                      <a:gd name="T6" fmla="*/ 2696 w 2952"/>
                      <a:gd name="T7" fmla="*/ 27 h 2163"/>
                      <a:gd name="T8" fmla="*/ 2792 w 2952"/>
                      <a:gd name="T9" fmla="*/ 91 h 2163"/>
                      <a:gd name="T10" fmla="*/ 2824 w 2952"/>
                      <a:gd name="T11" fmla="*/ 187 h 2163"/>
                      <a:gd name="T12" fmla="*/ 2584 w 2952"/>
                      <a:gd name="T13" fmla="*/ 459 h 2163"/>
                      <a:gd name="T14" fmla="*/ 616 w 2952"/>
                      <a:gd name="T15" fmla="*/ 1947 h 2163"/>
                      <a:gd name="T16" fmla="*/ 632 w 2952"/>
                      <a:gd name="T17" fmla="*/ 1755 h 2163"/>
                      <a:gd name="T18" fmla="*/ 344 w 2952"/>
                      <a:gd name="T19" fmla="*/ 1675 h 216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w 2952"/>
                      <a:gd name="T31" fmla="*/ 0 h 2163"/>
                      <a:gd name="T32" fmla="*/ 2952 w 2952"/>
                      <a:gd name="T33" fmla="*/ 2163 h 2163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T30" t="T31" r="T32" b="T33"/>
                    <a:pathLst>
                      <a:path w="2952" h="2163">
                        <a:moveTo>
                          <a:pt x="344" y="1675"/>
                        </a:moveTo>
                        <a:cubicBezTo>
                          <a:pt x="603" y="1427"/>
                          <a:pt x="1824" y="534"/>
                          <a:pt x="2184" y="267"/>
                        </a:cubicBezTo>
                        <a:cubicBezTo>
                          <a:pt x="2544" y="0"/>
                          <a:pt x="2419" y="115"/>
                          <a:pt x="2504" y="75"/>
                        </a:cubicBezTo>
                        <a:cubicBezTo>
                          <a:pt x="2589" y="35"/>
                          <a:pt x="2648" y="24"/>
                          <a:pt x="2696" y="27"/>
                        </a:cubicBezTo>
                        <a:cubicBezTo>
                          <a:pt x="2744" y="30"/>
                          <a:pt x="2771" y="64"/>
                          <a:pt x="2792" y="91"/>
                        </a:cubicBezTo>
                        <a:cubicBezTo>
                          <a:pt x="2813" y="118"/>
                          <a:pt x="2859" y="126"/>
                          <a:pt x="2824" y="187"/>
                        </a:cubicBezTo>
                        <a:cubicBezTo>
                          <a:pt x="2789" y="248"/>
                          <a:pt x="2952" y="166"/>
                          <a:pt x="2584" y="459"/>
                        </a:cubicBezTo>
                        <a:cubicBezTo>
                          <a:pt x="2216" y="752"/>
                          <a:pt x="941" y="1731"/>
                          <a:pt x="616" y="1947"/>
                        </a:cubicBezTo>
                        <a:cubicBezTo>
                          <a:pt x="291" y="2163"/>
                          <a:pt x="677" y="1800"/>
                          <a:pt x="632" y="1755"/>
                        </a:cubicBezTo>
                        <a:cubicBezTo>
                          <a:pt x="587" y="1710"/>
                          <a:pt x="0" y="1984"/>
                          <a:pt x="344" y="1675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" name="Oval 32" descr="Дуб"/>
                  <p:cNvSpPr>
                    <a:spLocks noChangeArrowheads="1"/>
                  </p:cNvSpPr>
                  <p:nvPr/>
                </p:nvSpPr>
                <p:spPr bwMode="auto">
                  <a:xfrm>
                    <a:off x="920" y="2640"/>
                    <a:ext cx="432" cy="400"/>
                  </a:xfrm>
                  <a:prstGeom prst="ellipse">
                    <a:avLst/>
                  </a:pr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4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984" y="2704"/>
                    <a:ext cx="272" cy="28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5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1032" y="2736"/>
                    <a:ext cx="192" cy="20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6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1080" y="2768"/>
                    <a:ext cx="112" cy="12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6" name="Group 36"/>
                <p:cNvGrpSpPr>
                  <a:grpSpLocks/>
                </p:cNvGrpSpPr>
                <p:nvPr/>
              </p:nvGrpSpPr>
              <p:grpSpPr bwMode="auto">
                <a:xfrm rot="1058693">
                  <a:off x="923" y="2968"/>
                  <a:ext cx="1937" cy="864"/>
                  <a:chOff x="672" y="997"/>
                  <a:chExt cx="2952" cy="2163"/>
                </a:xfrm>
              </p:grpSpPr>
              <p:sp>
                <p:nvSpPr>
                  <p:cNvPr id="67" name="Freeform 37" descr="Дуб"/>
                  <p:cNvSpPr>
                    <a:spLocks/>
                  </p:cNvSpPr>
                  <p:nvPr/>
                </p:nvSpPr>
                <p:spPr bwMode="auto">
                  <a:xfrm>
                    <a:off x="672" y="997"/>
                    <a:ext cx="2952" cy="2163"/>
                  </a:xfrm>
                  <a:custGeom>
                    <a:avLst/>
                    <a:gdLst>
                      <a:gd name="T0" fmla="*/ 344 w 2952"/>
                      <a:gd name="T1" fmla="*/ 1675 h 2163"/>
                      <a:gd name="T2" fmla="*/ 2184 w 2952"/>
                      <a:gd name="T3" fmla="*/ 267 h 2163"/>
                      <a:gd name="T4" fmla="*/ 2504 w 2952"/>
                      <a:gd name="T5" fmla="*/ 75 h 2163"/>
                      <a:gd name="T6" fmla="*/ 2696 w 2952"/>
                      <a:gd name="T7" fmla="*/ 27 h 2163"/>
                      <a:gd name="T8" fmla="*/ 2792 w 2952"/>
                      <a:gd name="T9" fmla="*/ 91 h 2163"/>
                      <a:gd name="T10" fmla="*/ 2824 w 2952"/>
                      <a:gd name="T11" fmla="*/ 187 h 2163"/>
                      <a:gd name="T12" fmla="*/ 2584 w 2952"/>
                      <a:gd name="T13" fmla="*/ 459 h 2163"/>
                      <a:gd name="T14" fmla="*/ 616 w 2952"/>
                      <a:gd name="T15" fmla="*/ 1947 h 2163"/>
                      <a:gd name="T16" fmla="*/ 632 w 2952"/>
                      <a:gd name="T17" fmla="*/ 1755 h 2163"/>
                      <a:gd name="T18" fmla="*/ 344 w 2952"/>
                      <a:gd name="T19" fmla="*/ 1675 h 216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w 2952"/>
                      <a:gd name="T31" fmla="*/ 0 h 2163"/>
                      <a:gd name="T32" fmla="*/ 2952 w 2952"/>
                      <a:gd name="T33" fmla="*/ 2163 h 2163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T30" t="T31" r="T32" b="T33"/>
                    <a:pathLst>
                      <a:path w="2952" h="2163">
                        <a:moveTo>
                          <a:pt x="344" y="1675"/>
                        </a:moveTo>
                        <a:cubicBezTo>
                          <a:pt x="603" y="1427"/>
                          <a:pt x="1824" y="534"/>
                          <a:pt x="2184" y="267"/>
                        </a:cubicBezTo>
                        <a:cubicBezTo>
                          <a:pt x="2544" y="0"/>
                          <a:pt x="2419" y="115"/>
                          <a:pt x="2504" y="75"/>
                        </a:cubicBezTo>
                        <a:cubicBezTo>
                          <a:pt x="2589" y="35"/>
                          <a:pt x="2648" y="24"/>
                          <a:pt x="2696" y="27"/>
                        </a:cubicBezTo>
                        <a:cubicBezTo>
                          <a:pt x="2744" y="30"/>
                          <a:pt x="2771" y="64"/>
                          <a:pt x="2792" y="91"/>
                        </a:cubicBezTo>
                        <a:cubicBezTo>
                          <a:pt x="2813" y="118"/>
                          <a:pt x="2859" y="126"/>
                          <a:pt x="2824" y="187"/>
                        </a:cubicBezTo>
                        <a:cubicBezTo>
                          <a:pt x="2789" y="248"/>
                          <a:pt x="2952" y="166"/>
                          <a:pt x="2584" y="459"/>
                        </a:cubicBezTo>
                        <a:cubicBezTo>
                          <a:pt x="2216" y="752"/>
                          <a:pt x="941" y="1731"/>
                          <a:pt x="616" y="1947"/>
                        </a:cubicBezTo>
                        <a:cubicBezTo>
                          <a:pt x="291" y="2163"/>
                          <a:pt x="677" y="1800"/>
                          <a:pt x="632" y="1755"/>
                        </a:cubicBezTo>
                        <a:cubicBezTo>
                          <a:pt x="587" y="1710"/>
                          <a:pt x="0" y="1984"/>
                          <a:pt x="344" y="1675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8" name="Oval 38" descr="Дуб"/>
                  <p:cNvSpPr>
                    <a:spLocks noChangeArrowheads="1"/>
                  </p:cNvSpPr>
                  <p:nvPr/>
                </p:nvSpPr>
                <p:spPr bwMode="auto">
                  <a:xfrm>
                    <a:off x="920" y="2640"/>
                    <a:ext cx="432" cy="400"/>
                  </a:xfrm>
                  <a:prstGeom prst="ellipse">
                    <a:avLst/>
                  </a:pr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9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984" y="2704"/>
                    <a:ext cx="272" cy="28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0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1032" y="2736"/>
                    <a:ext cx="192" cy="20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1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1080" y="2768"/>
                    <a:ext cx="112" cy="12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7" name="Group 42"/>
                <p:cNvGrpSpPr>
                  <a:grpSpLocks/>
                </p:cNvGrpSpPr>
                <p:nvPr/>
              </p:nvGrpSpPr>
              <p:grpSpPr bwMode="auto">
                <a:xfrm rot="1058693">
                  <a:off x="1171" y="3048"/>
                  <a:ext cx="1937" cy="864"/>
                  <a:chOff x="672" y="997"/>
                  <a:chExt cx="2952" cy="2163"/>
                </a:xfrm>
              </p:grpSpPr>
              <p:sp>
                <p:nvSpPr>
                  <p:cNvPr id="62" name="Freeform 43" descr="Дуб"/>
                  <p:cNvSpPr>
                    <a:spLocks/>
                  </p:cNvSpPr>
                  <p:nvPr/>
                </p:nvSpPr>
                <p:spPr bwMode="auto">
                  <a:xfrm>
                    <a:off x="672" y="997"/>
                    <a:ext cx="2952" cy="2163"/>
                  </a:xfrm>
                  <a:custGeom>
                    <a:avLst/>
                    <a:gdLst>
                      <a:gd name="T0" fmla="*/ 344 w 2952"/>
                      <a:gd name="T1" fmla="*/ 1675 h 2163"/>
                      <a:gd name="T2" fmla="*/ 2184 w 2952"/>
                      <a:gd name="T3" fmla="*/ 267 h 2163"/>
                      <a:gd name="T4" fmla="*/ 2504 w 2952"/>
                      <a:gd name="T5" fmla="*/ 75 h 2163"/>
                      <a:gd name="T6" fmla="*/ 2696 w 2952"/>
                      <a:gd name="T7" fmla="*/ 27 h 2163"/>
                      <a:gd name="T8" fmla="*/ 2792 w 2952"/>
                      <a:gd name="T9" fmla="*/ 91 h 2163"/>
                      <a:gd name="T10" fmla="*/ 2824 w 2952"/>
                      <a:gd name="T11" fmla="*/ 187 h 2163"/>
                      <a:gd name="T12" fmla="*/ 2584 w 2952"/>
                      <a:gd name="T13" fmla="*/ 459 h 2163"/>
                      <a:gd name="T14" fmla="*/ 616 w 2952"/>
                      <a:gd name="T15" fmla="*/ 1947 h 2163"/>
                      <a:gd name="T16" fmla="*/ 632 w 2952"/>
                      <a:gd name="T17" fmla="*/ 1755 h 2163"/>
                      <a:gd name="T18" fmla="*/ 344 w 2952"/>
                      <a:gd name="T19" fmla="*/ 1675 h 216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w 2952"/>
                      <a:gd name="T31" fmla="*/ 0 h 2163"/>
                      <a:gd name="T32" fmla="*/ 2952 w 2952"/>
                      <a:gd name="T33" fmla="*/ 2163 h 2163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T30" t="T31" r="T32" b="T33"/>
                    <a:pathLst>
                      <a:path w="2952" h="2163">
                        <a:moveTo>
                          <a:pt x="344" y="1675"/>
                        </a:moveTo>
                        <a:cubicBezTo>
                          <a:pt x="603" y="1427"/>
                          <a:pt x="1824" y="534"/>
                          <a:pt x="2184" y="267"/>
                        </a:cubicBezTo>
                        <a:cubicBezTo>
                          <a:pt x="2544" y="0"/>
                          <a:pt x="2419" y="115"/>
                          <a:pt x="2504" y="75"/>
                        </a:cubicBezTo>
                        <a:cubicBezTo>
                          <a:pt x="2589" y="35"/>
                          <a:pt x="2648" y="24"/>
                          <a:pt x="2696" y="27"/>
                        </a:cubicBezTo>
                        <a:cubicBezTo>
                          <a:pt x="2744" y="30"/>
                          <a:pt x="2771" y="64"/>
                          <a:pt x="2792" y="91"/>
                        </a:cubicBezTo>
                        <a:cubicBezTo>
                          <a:pt x="2813" y="118"/>
                          <a:pt x="2859" y="126"/>
                          <a:pt x="2824" y="187"/>
                        </a:cubicBezTo>
                        <a:cubicBezTo>
                          <a:pt x="2789" y="248"/>
                          <a:pt x="2952" y="166"/>
                          <a:pt x="2584" y="459"/>
                        </a:cubicBezTo>
                        <a:cubicBezTo>
                          <a:pt x="2216" y="752"/>
                          <a:pt x="941" y="1731"/>
                          <a:pt x="616" y="1947"/>
                        </a:cubicBezTo>
                        <a:cubicBezTo>
                          <a:pt x="291" y="2163"/>
                          <a:pt x="677" y="1800"/>
                          <a:pt x="632" y="1755"/>
                        </a:cubicBezTo>
                        <a:cubicBezTo>
                          <a:pt x="587" y="1710"/>
                          <a:pt x="0" y="1984"/>
                          <a:pt x="344" y="1675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" name="Oval 44" descr="Дуб"/>
                  <p:cNvSpPr>
                    <a:spLocks noChangeArrowheads="1"/>
                  </p:cNvSpPr>
                  <p:nvPr/>
                </p:nvSpPr>
                <p:spPr bwMode="auto">
                  <a:xfrm>
                    <a:off x="920" y="2640"/>
                    <a:ext cx="432" cy="400"/>
                  </a:xfrm>
                  <a:prstGeom prst="ellipse">
                    <a:avLst/>
                  </a:pr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984" y="2704"/>
                    <a:ext cx="272" cy="28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5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1032" y="2736"/>
                    <a:ext cx="192" cy="20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6" name="Oval 47"/>
                  <p:cNvSpPr>
                    <a:spLocks noChangeArrowheads="1"/>
                  </p:cNvSpPr>
                  <p:nvPr/>
                </p:nvSpPr>
                <p:spPr bwMode="auto">
                  <a:xfrm>
                    <a:off x="1080" y="2768"/>
                    <a:ext cx="112" cy="12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8" name="Group 48"/>
                <p:cNvGrpSpPr>
                  <a:grpSpLocks/>
                </p:cNvGrpSpPr>
                <p:nvPr/>
              </p:nvGrpSpPr>
              <p:grpSpPr bwMode="auto">
                <a:xfrm rot="1058693">
                  <a:off x="1387" y="3128"/>
                  <a:ext cx="1937" cy="864"/>
                  <a:chOff x="672" y="997"/>
                  <a:chExt cx="2952" cy="2163"/>
                </a:xfrm>
              </p:grpSpPr>
              <p:sp>
                <p:nvSpPr>
                  <p:cNvPr id="57" name="Freeform 49" descr="Дуб"/>
                  <p:cNvSpPr>
                    <a:spLocks/>
                  </p:cNvSpPr>
                  <p:nvPr/>
                </p:nvSpPr>
                <p:spPr bwMode="auto">
                  <a:xfrm>
                    <a:off x="672" y="997"/>
                    <a:ext cx="2952" cy="2163"/>
                  </a:xfrm>
                  <a:custGeom>
                    <a:avLst/>
                    <a:gdLst>
                      <a:gd name="T0" fmla="*/ 344 w 2952"/>
                      <a:gd name="T1" fmla="*/ 1675 h 2163"/>
                      <a:gd name="T2" fmla="*/ 2184 w 2952"/>
                      <a:gd name="T3" fmla="*/ 267 h 2163"/>
                      <a:gd name="T4" fmla="*/ 2504 w 2952"/>
                      <a:gd name="T5" fmla="*/ 75 h 2163"/>
                      <a:gd name="T6" fmla="*/ 2696 w 2952"/>
                      <a:gd name="T7" fmla="*/ 27 h 2163"/>
                      <a:gd name="T8" fmla="*/ 2792 w 2952"/>
                      <a:gd name="T9" fmla="*/ 91 h 2163"/>
                      <a:gd name="T10" fmla="*/ 2824 w 2952"/>
                      <a:gd name="T11" fmla="*/ 187 h 2163"/>
                      <a:gd name="T12" fmla="*/ 2584 w 2952"/>
                      <a:gd name="T13" fmla="*/ 459 h 2163"/>
                      <a:gd name="T14" fmla="*/ 616 w 2952"/>
                      <a:gd name="T15" fmla="*/ 1947 h 2163"/>
                      <a:gd name="T16" fmla="*/ 632 w 2952"/>
                      <a:gd name="T17" fmla="*/ 1755 h 2163"/>
                      <a:gd name="T18" fmla="*/ 344 w 2952"/>
                      <a:gd name="T19" fmla="*/ 1675 h 216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w 2952"/>
                      <a:gd name="T31" fmla="*/ 0 h 2163"/>
                      <a:gd name="T32" fmla="*/ 2952 w 2952"/>
                      <a:gd name="T33" fmla="*/ 2163 h 2163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T30" t="T31" r="T32" b="T33"/>
                    <a:pathLst>
                      <a:path w="2952" h="2163">
                        <a:moveTo>
                          <a:pt x="344" y="1675"/>
                        </a:moveTo>
                        <a:cubicBezTo>
                          <a:pt x="603" y="1427"/>
                          <a:pt x="1824" y="534"/>
                          <a:pt x="2184" y="267"/>
                        </a:cubicBezTo>
                        <a:cubicBezTo>
                          <a:pt x="2544" y="0"/>
                          <a:pt x="2419" y="115"/>
                          <a:pt x="2504" y="75"/>
                        </a:cubicBezTo>
                        <a:cubicBezTo>
                          <a:pt x="2589" y="35"/>
                          <a:pt x="2648" y="24"/>
                          <a:pt x="2696" y="27"/>
                        </a:cubicBezTo>
                        <a:cubicBezTo>
                          <a:pt x="2744" y="30"/>
                          <a:pt x="2771" y="64"/>
                          <a:pt x="2792" y="91"/>
                        </a:cubicBezTo>
                        <a:cubicBezTo>
                          <a:pt x="2813" y="118"/>
                          <a:pt x="2859" y="126"/>
                          <a:pt x="2824" y="187"/>
                        </a:cubicBezTo>
                        <a:cubicBezTo>
                          <a:pt x="2789" y="248"/>
                          <a:pt x="2952" y="166"/>
                          <a:pt x="2584" y="459"/>
                        </a:cubicBezTo>
                        <a:cubicBezTo>
                          <a:pt x="2216" y="752"/>
                          <a:pt x="941" y="1731"/>
                          <a:pt x="616" y="1947"/>
                        </a:cubicBezTo>
                        <a:cubicBezTo>
                          <a:pt x="291" y="2163"/>
                          <a:pt x="677" y="1800"/>
                          <a:pt x="632" y="1755"/>
                        </a:cubicBezTo>
                        <a:cubicBezTo>
                          <a:pt x="587" y="1710"/>
                          <a:pt x="0" y="1984"/>
                          <a:pt x="344" y="1675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8" name="Oval 50" descr="Дуб"/>
                  <p:cNvSpPr>
                    <a:spLocks noChangeArrowheads="1"/>
                  </p:cNvSpPr>
                  <p:nvPr/>
                </p:nvSpPr>
                <p:spPr bwMode="auto">
                  <a:xfrm>
                    <a:off x="920" y="2640"/>
                    <a:ext cx="432" cy="400"/>
                  </a:xfrm>
                  <a:prstGeom prst="ellipse">
                    <a:avLst/>
                  </a:pr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9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984" y="2704"/>
                    <a:ext cx="272" cy="28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0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1032" y="2736"/>
                    <a:ext cx="192" cy="20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1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1080" y="2768"/>
                    <a:ext cx="112" cy="12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9" name="Group 54"/>
                <p:cNvGrpSpPr>
                  <a:grpSpLocks/>
                </p:cNvGrpSpPr>
                <p:nvPr/>
              </p:nvGrpSpPr>
              <p:grpSpPr bwMode="auto">
                <a:xfrm rot="1201705">
                  <a:off x="1608" y="3232"/>
                  <a:ext cx="1936" cy="864"/>
                  <a:chOff x="672" y="997"/>
                  <a:chExt cx="2952" cy="2163"/>
                </a:xfrm>
              </p:grpSpPr>
              <p:sp>
                <p:nvSpPr>
                  <p:cNvPr id="52" name="Freeform 55" descr="Дуб"/>
                  <p:cNvSpPr>
                    <a:spLocks/>
                  </p:cNvSpPr>
                  <p:nvPr/>
                </p:nvSpPr>
                <p:spPr bwMode="auto">
                  <a:xfrm>
                    <a:off x="672" y="997"/>
                    <a:ext cx="2952" cy="2163"/>
                  </a:xfrm>
                  <a:custGeom>
                    <a:avLst/>
                    <a:gdLst>
                      <a:gd name="T0" fmla="*/ 344 w 2952"/>
                      <a:gd name="T1" fmla="*/ 1675 h 2163"/>
                      <a:gd name="T2" fmla="*/ 2184 w 2952"/>
                      <a:gd name="T3" fmla="*/ 267 h 2163"/>
                      <a:gd name="T4" fmla="*/ 2504 w 2952"/>
                      <a:gd name="T5" fmla="*/ 75 h 2163"/>
                      <a:gd name="T6" fmla="*/ 2696 w 2952"/>
                      <a:gd name="T7" fmla="*/ 27 h 2163"/>
                      <a:gd name="T8" fmla="*/ 2792 w 2952"/>
                      <a:gd name="T9" fmla="*/ 91 h 2163"/>
                      <a:gd name="T10" fmla="*/ 2824 w 2952"/>
                      <a:gd name="T11" fmla="*/ 187 h 2163"/>
                      <a:gd name="T12" fmla="*/ 2584 w 2952"/>
                      <a:gd name="T13" fmla="*/ 459 h 2163"/>
                      <a:gd name="T14" fmla="*/ 616 w 2952"/>
                      <a:gd name="T15" fmla="*/ 1947 h 2163"/>
                      <a:gd name="T16" fmla="*/ 632 w 2952"/>
                      <a:gd name="T17" fmla="*/ 1755 h 2163"/>
                      <a:gd name="T18" fmla="*/ 344 w 2952"/>
                      <a:gd name="T19" fmla="*/ 1675 h 216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w 2952"/>
                      <a:gd name="T31" fmla="*/ 0 h 2163"/>
                      <a:gd name="T32" fmla="*/ 2952 w 2952"/>
                      <a:gd name="T33" fmla="*/ 2163 h 2163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T30" t="T31" r="T32" b="T33"/>
                    <a:pathLst>
                      <a:path w="2952" h="2163">
                        <a:moveTo>
                          <a:pt x="344" y="1675"/>
                        </a:moveTo>
                        <a:cubicBezTo>
                          <a:pt x="603" y="1427"/>
                          <a:pt x="1824" y="534"/>
                          <a:pt x="2184" y="267"/>
                        </a:cubicBezTo>
                        <a:cubicBezTo>
                          <a:pt x="2544" y="0"/>
                          <a:pt x="2419" y="115"/>
                          <a:pt x="2504" y="75"/>
                        </a:cubicBezTo>
                        <a:cubicBezTo>
                          <a:pt x="2589" y="35"/>
                          <a:pt x="2648" y="24"/>
                          <a:pt x="2696" y="27"/>
                        </a:cubicBezTo>
                        <a:cubicBezTo>
                          <a:pt x="2744" y="30"/>
                          <a:pt x="2771" y="64"/>
                          <a:pt x="2792" y="91"/>
                        </a:cubicBezTo>
                        <a:cubicBezTo>
                          <a:pt x="2813" y="118"/>
                          <a:pt x="2859" y="126"/>
                          <a:pt x="2824" y="187"/>
                        </a:cubicBezTo>
                        <a:cubicBezTo>
                          <a:pt x="2789" y="248"/>
                          <a:pt x="2952" y="166"/>
                          <a:pt x="2584" y="459"/>
                        </a:cubicBezTo>
                        <a:cubicBezTo>
                          <a:pt x="2216" y="752"/>
                          <a:pt x="941" y="1731"/>
                          <a:pt x="616" y="1947"/>
                        </a:cubicBezTo>
                        <a:cubicBezTo>
                          <a:pt x="291" y="2163"/>
                          <a:pt x="677" y="1800"/>
                          <a:pt x="632" y="1755"/>
                        </a:cubicBezTo>
                        <a:cubicBezTo>
                          <a:pt x="587" y="1710"/>
                          <a:pt x="0" y="1984"/>
                          <a:pt x="344" y="1675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" name="Oval 56" descr="Дуб"/>
                  <p:cNvSpPr>
                    <a:spLocks noChangeArrowheads="1"/>
                  </p:cNvSpPr>
                  <p:nvPr/>
                </p:nvSpPr>
                <p:spPr bwMode="auto">
                  <a:xfrm>
                    <a:off x="920" y="2640"/>
                    <a:ext cx="432" cy="400"/>
                  </a:xfrm>
                  <a:prstGeom prst="ellipse">
                    <a:avLst/>
                  </a:pr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4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984" y="2704"/>
                    <a:ext cx="272" cy="28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5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032" y="2736"/>
                    <a:ext cx="192" cy="20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6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1080" y="2768"/>
                    <a:ext cx="112" cy="128"/>
                  </a:xfrm>
                  <a:prstGeom prst="ellips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50" name="Freeform 60" descr="Орех"/>
                <p:cNvSpPr>
                  <a:spLocks/>
                </p:cNvSpPr>
                <p:nvPr/>
              </p:nvSpPr>
              <p:spPr bwMode="auto">
                <a:xfrm>
                  <a:off x="2062" y="3124"/>
                  <a:ext cx="1059" cy="576"/>
                </a:xfrm>
                <a:custGeom>
                  <a:avLst/>
                  <a:gdLst>
                    <a:gd name="T0" fmla="*/ 1067 w 528"/>
                    <a:gd name="T1" fmla="*/ 0 h 336"/>
                    <a:gd name="T2" fmla="*/ 17137 w 528"/>
                    <a:gd name="T3" fmla="*/ 4706 h 336"/>
                    <a:gd name="T4" fmla="*/ 16168 w 528"/>
                    <a:gd name="T5" fmla="*/ 4973 h 336"/>
                    <a:gd name="T6" fmla="*/ 8368 w 528"/>
                    <a:gd name="T7" fmla="*/ 2710 h 336"/>
                    <a:gd name="T8" fmla="*/ 6228 w 528"/>
                    <a:gd name="T9" fmla="*/ 1910 h 336"/>
                    <a:gd name="T10" fmla="*/ 0 w 528"/>
                    <a:gd name="T11" fmla="*/ 267 h 336"/>
                    <a:gd name="T12" fmla="*/ 1067 w 528"/>
                    <a:gd name="T13" fmla="*/ 0 h 3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28"/>
                    <a:gd name="T22" fmla="*/ 0 h 336"/>
                    <a:gd name="T23" fmla="*/ 528 w 528"/>
                    <a:gd name="T24" fmla="*/ 336 h 3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28" h="336">
                      <a:moveTo>
                        <a:pt x="33" y="0"/>
                      </a:moveTo>
                      <a:lnTo>
                        <a:pt x="528" y="318"/>
                      </a:lnTo>
                      <a:lnTo>
                        <a:pt x="498" y="336"/>
                      </a:lnTo>
                      <a:lnTo>
                        <a:pt x="258" y="183"/>
                      </a:lnTo>
                      <a:lnTo>
                        <a:pt x="192" y="129"/>
                      </a:lnTo>
                      <a:lnTo>
                        <a:pt x="0" y="18"/>
                      </a:lnTo>
                      <a:lnTo>
                        <a:pt x="33" y="0"/>
                      </a:lnTo>
                      <a:close/>
                    </a:path>
                  </a:pathLst>
                </a:custGeom>
                <a:blipFill dpi="0" rotWithShape="1">
                  <a:blip r:embed="rId6"/>
                  <a:srcRect/>
                  <a:tile tx="0" ty="0" sx="100000" sy="100000" flip="none" algn="tl"/>
                </a:blip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" name="Freeform 61" descr="Орех"/>
                <p:cNvSpPr>
                  <a:spLocks/>
                </p:cNvSpPr>
                <p:nvPr/>
              </p:nvSpPr>
              <p:spPr bwMode="auto">
                <a:xfrm>
                  <a:off x="1296" y="3222"/>
                  <a:ext cx="1059" cy="576"/>
                </a:xfrm>
                <a:custGeom>
                  <a:avLst/>
                  <a:gdLst>
                    <a:gd name="T0" fmla="*/ 1067 w 528"/>
                    <a:gd name="T1" fmla="*/ 0 h 336"/>
                    <a:gd name="T2" fmla="*/ 17137 w 528"/>
                    <a:gd name="T3" fmla="*/ 4706 h 336"/>
                    <a:gd name="T4" fmla="*/ 16168 w 528"/>
                    <a:gd name="T5" fmla="*/ 4973 h 336"/>
                    <a:gd name="T6" fmla="*/ 8368 w 528"/>
                    <a:gd name="T7" fmla="*/ 2710 h 336"/>
                    <a:gd name="T8" fmla="*/ 6228 w 528"/>
                    <a:gd name="T9" fmla="*/ 1910 h 336"/>
                    <a:gd name="T10" fmla="*/ 0 w 528"/>
                    <a:gd name="T11" fmla="*/ 267 h 336"/>
                    <a:gd name="T12" fmla="*/ 1067 w 528"/>
                    <a:gd name="T13" fmla="*/ 0 h 3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28"/>
                    <a:gd name="T22" fmla="*/ 0 h 336"/>
                    <a:gd name="T23" fmla="*/ 528 w 528"/>
                    <a:gd name="T24" fmla="*/ 336 h 3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28" h="336">
                      <a:moveTo>
                        <a:pt x="33" y="0"/>
                      </a:moveTo>
                      <a:lnTo>
                        <a:pt x="528" y="318"/>
                      </a:lnTo>
                      <a:lnTo>
                        <a:pt x="498" y="336"/>
                      </a:lnTo>
                      <a:lnTo>
                        <a:pt x="258" y="183"/>
                      </a:lnTo>
                      <a:lnTo>
                        <a:pt x="192" y="129"/>
                      </a:lnTo>
                      <a:lnTo>
                        <a:pt x="0" y="18"/>
                      </a:lnTo>
                      <a:lnTo>
                        <a:pt x="33" y="0"/>
                      </a:lnTo>
                      <a:close/>
                    </a:path>
                  </a:pathLst>
                </a:custGeom>
                <a:blipFill dpi="0" rotWithShape="1">
                  <a:blip r:embed="rId6"/>
                  <a:srcRect/>
                  <a:tile tx="0" ty="0" sx="100000" sy="100000" flip="none" algn="tl"/>
                </a:blip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pic>
            <p:nvPicPr>
              <p:cNvPr id="44" name="Picture 62" descr="sirene3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95325" y="3175042"/>
                <a:ext cx="2373489" cy="19170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78" name="Line 16"/>
            <p:cNvSpPr>
              <a:spLocks noChangeShapeType="1"/>
            </p:cNvSpPr>
            <p:nvPr/>
          </p:nvSpPr>
          <p:spPr bwMode="auto">
            <a:xfrm flipV="1">
              <a:off x="2564062" y="4552220"/>
              <a:ext cx="1353336" cy="2875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" name="Rectangle 11"/>
            <p:cNvSpPr>
              <a:spLocks noChangeArrowheads="1"/>
            </p:cNvSpPr>
            <p:nvPr/>
          </p:nvSpPr>
          <p:spPr bwMode="auto">
            <a:xfrm>
              <a:off x="1287141" y="3550932"/>
              <a:ext cx="2209195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6000" b="1" i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     </a:t>
              </a:r>
              <a:r>
                <a:rPr lang="en-US" sz="6000" b="1" i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v</a:t>
              </a:r>
              <a:r>
                <a:rPr lang="ru-RU" sz="3600" b="1" i="1" baseline="-25000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теч</a:t>
              </a:r>
              <a:endPara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pic>
        <p:nvPicPr>
          <p:cNvPr id="85" name="Picture 13" descr="F:\Мои рисунки\Картинки XP\Анимации картинки\HOMEANIM\AG00041_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5400000">
            <a:off x="4681489" y="6131991"/>
            <a:ext cx="557214" cy="333375"/>
          </a:xfrm>
          <a:prstGeom prst="rect">
            <a:avLst/>
          </a:prstGeom>
          <a:noFill/>
        </p:spPr>
      </p:pic>
      <p:pic>
        <p:nvPicPr>
          <p:cNvPr id="86" name="Объект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2132856"/>
            <a:ext cx="1569720" cy="739140"/>
          </a:xfrm>
          <a:prstGeom prst="rect">
            <a:avLst/>
          </a:prstGeom>
        </p:spPr>
      </p:pic>
      <p:pic>
        <p:nvPicPr>
          <p:cNvPr id="87" name="Объект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43608" y="2204864"/>
            <a:ext cx="1569720" cy="73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440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repeatCount="indefinite" accel="50000" decel="50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0046 C 0.04722 0.00254 0.09288 -0.00093 0.13993 -0.00278 C 0.17986 -0.0155 0.24496 -0.00602 0.29045 0.00254 C 0.36927 0.00115 0.39271 0.00693 0.44878 -0.00486 C 0.46857 -0.00347 0.47465 -0.0037 0.4908 -0.00116 C 0.49757 3.79278E-6 0.51059 0.00254 0.51059 0.00277 C 0.52066 0.00624 0.53159 0.00555 0.54218 0.0074 C 0.55937 0.01503 0.5776 0.01202 0.59618 0.01272 C 0.61146 0.01457 0.62621 0.01734 0.64149 0.01989 C 0.67517 0.01873 0.70052 0.0178 0.73177 0.0148 C 0.79826 0.01572 0.83229 0.01665 0.88854 0.01989 C 0.9276 0.01873 0.94323 0.01896 0.97413 0.0148 C 0.98055 0.01202 0.98698 0.0111 0.99392 0.0111 " pathEditMode="relative" rAng="0" ptsTypes="ffffffffffffA">
                                      <p:cBhvr>
                                        <p:cTn id="11" dur="10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87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828457" y="-1377859"/>
            <a:ext cx="2598777" cy="1082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Объект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23793" y="2917819"/>
            <a:ext cx="9649187" cy="482460"/>
          </a:xfrm>
          <a:prstGeom prst="rect">
            <a:avLst/>
          </a:prstGeom>
        </p:spPr>
      </p:pic>
      <p:sp>
        <p:nvSpPr>
          <p:cNvPr id="5" name="Line 16"/>
          <p:cNvSpPr>
            <a:spLocks noChangeShapeType="1"/>
          </p:cNvSpPr>
          <p:nvPr/>
        </p:nvSpPr>
        <p:spPr bwMode="auto">
          <a:xfrm flipV="1">
            <a:off x="1763688" y="4387305"/>
            <a:ext cx="1353336" cy="287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4" name="Объект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11" y="3625935"/>
            <a:ext cx="626984" cy="417989"/>
          </a:xfrm>
          <a:prstGeom prst="rect">
            <a:avLst/>
          </a:prstGeom>
        </p:spPr>
      </p:pic>
      <p:grpSp>
        <p:nvGrpSpPr>
          <p:cNvPr id="16" name="Группа 15"/>
          <p:cNvGrpSpPr/>
          <p:nvPr/>
        </p:nvGrpSpPr>
        <p:grpSpPr>
          <a:xfrm>
            <a:off x="161114" y="803737"/>
            <a:ext cx="3316105" cy="2361710"/>
            <a:chOff x="191943" y="504968"/>
            <a:chExt cx="3316105" cy="2361710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191943" y="980728"/>
              <a:ext cx="3316105" cy="1885950"/>
              <a:chOff x="191943" y="710550"/>
              <a:chExt cx="3316105" cy="1885950"/>
            </a:xfrm>
          </p:grpSpPr>
          <p:pic>
            <p:nvPicPr>
              <p:cNvPr id="6" name="Picture 24" descr="sailboat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551689" flipH="1">
                <a:off x="191943" y="710550"/>
                <a:ext cx="2554287" cy="18859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" name="Line 16"/>
              <p:cNvSpPr>
                <a:spLocks noChangeShapeType="1"/>
              </p:cNvSpPr>
              <p:nvPr/>
            </p:nvSpPr>
            <p:spPr bwMode="auto">
              <a:xfrm>
                <a:off x="1690360" y="1268760"/>
                <a:ext cx="1817688" cy="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560640" y="504968"/>
              <a:ext cx="2803909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6000" b="1" i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     </a:t>
              </a:r>
              <a:r>
                <a:rPr lang="en-US" sz="6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v</a:t>
              </a:r>
              <a:r>
                <a:rPr lang="ru-RU" sz="3600" b="1" i="1" baseline="-25000" dirty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ru-RU" sz="3600" b="1" i="1" baseline="-25000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по </a:t>
              </a:r>
              <a:r>
                <a:rPr lang="ru-RU" sz="3600" b="1" i="1" baseline="-25000" dirty="0" err="1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теч</a:t>
              </a:r>
              <a:r>
                <a:rPr lang="ru-RU" sz="36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endParaRPr lang="ru-RU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554933" y="3420491"/>
            <a:ext cx="220919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60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</a:t>
            </a:r>
            <a:r>
              <a:rPr lang="en-US" sz="6000" b="1" i="1" dirty="0" smtClean="0">
                <a:solidFill>
                  <a:schemeClr val="bg1"/>
                </a:solidFill>
                <a:latin typeface="Times New Roman" pitchFamily="18" charset="0"/>
              </a:rPr>
              <a:t>v</a:t>
            </a:r>
            <a:r>
              <a:rPr lang="ru-RU" sz="3600" b="1" i="1" baseline="-25000" dirty="0" err="1" smtClean="0">
                <a:solidFill>
                  <a:schemeClr val="bg1"/>
                </a:solidFill>
                <a:latin typeface="Times New Roman" pitchFamily="18" charset="0"/>
              </a:rPr>
              <a:t>теч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57163" y="5183935"/>
            <a:ext cx="1949203" cy="487259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Поплыли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95528" y="116632"/>
            <a:ext cx="4248472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по </a:t>
            </a:r>
            <a:r>
              <a:rPr lang="ru-RU" sz="3600" b="1" i="1" baseline="-250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теч</a:t>
            </a:r>
            <a:r>
              <a:rPr lang="ru-RU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</a:t>
            </a:r>
            <a:r>
              <a:rPr lang="en-US" sz="6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i="1" baseline="-25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соб</a:t>
            </a:r>
            <a:r>
              <a:rPr lang="ru-RU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+ </a:t>
            </a:r>
            <a:r>
              <a:rPr lang="en-US" sz="6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теч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134502" y="4583770"/>
            <a:ext cx="5944048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i="1" dirty="0"/>
              <a:t>Собственная скорость лодки 7 км/ч. Скорость течения реки 2 км/ч. </a:t>
            </a:r>
            <a:r>
              <a:rPr lang="ru-RU" sz="2400" b="1" i="1" dirty="0" smtClean="0"/>
              <a:t>Найдите</a:t>
            </a:r>
            <a:endParaRPr lang="ru-RU" sz="2400" b="1" i="1" dirty="0"/>
          </a:p>
          <a:p>
            <a:pPr>
              <a:defRPr/>
            </a:pPr>
            <a:r>
              <a:rPr lang="ru-RU" sz="2400" b="1" i="1" dirty="0" smtClean="0"/>
              <a:t>скорость </a:t>
            </a:r>
            <a:r>
              <a:rPr lang="ru-RU" sz="2400" b="1" i="1" dirty="0"/>
              <a:t>лодки по течению </a:t>
            </a:r>
            <a:r>
              <a:rPr lang="ru-RU" sz="2400" b="1" i="1" dirty="0" smtClean="0"/>
              <a:t>реки.</a:t>
            </a:r>
            <a:endParaRPr lang="ru-RU" sz="2400" b="1" i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134502" y="5877272"/>
            <a:ext cx="5944048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i="1" dirty="0"/>
              <a:t>Путь, пройденный лодкой по течению реки за 2 </a:t>
            </a:r>
            <a:r>
              <a:rPr lang="ru-RU" sz="2400" b="1" i="1" dirty="0" smtClean="0"/>
              <a:t>часа.</a:t>
            </a:r>
            <a:endParaRPr lang="ru-RU" sz="2400" b="1" i="1" dirty="0"/>
          </a:p>
        </p:txBody>
      </p:sp>
      <p:pic>
        <p:nvPicPr>
          <p:cNvPr id="18" name="Picture 13" descr="F:\Мои рисунки\Картинки XP\Анимации картинки\HOMEANIM\AG00041_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1611815" y="6126083"/>
            <a:ext cx="557214" cy="3333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9500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5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050" fill="hold">
                                          <p:stCondLst>
                                            <p:cond delay="10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05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50" fill="hold">
                                          <p:stCondLst>
                                            <p:cond delay="31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050" fill="hold">
                                          <p:stCondLst>
                                            <p:cond delay="4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88889E-6 0.0037 C 0.01823 0.00948 0.04878 0.00694 0.0618 0.00717 C 0.11597 0.01203 0.17343 0.00578 0.22812 0.00486 C 0.2375 0.00208 0.24722 0.00093 0.25677 0.00023 C 0.28958 -0.00647 0.32395 -0.00324 0.35711 -0.00439 C 0.4151 -0.0104 0.44722 -0.00948 0.521 -0.01017 C 0.55451 -0.01156 0.58784 -0.01619 0.62135 -0.01919 C 0.63836 -0.02613 0.66059 -0.0222 0.67968 -0.02382 C 0.6868 -0.02613 0.6934 -0.02775 0.70104 -0.02844 C 0.71198 -0.03122 0.72291 -0.03214 0.73402 -0.03307 C 0.74704 -0.03654 0.76128 -0.03654 0.77465 -0.03654 " pathEditMode="relative" rAng="0" ptsTypes="ffffffffffA">
                                      <p:cBhvr>
                                        <p:cTn id="28" dur="18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33" y="-159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4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9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9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9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900" fill="hold">
                                          <p:stCondLst>
                                            <p:cond delay="3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56707E-6 C 0.02031 0.00092 0.04045 0.00323 0.06076 0.00346 C 0.15312 0.00485 0.33784 0.0067 0.33784 0.0067 C 0.43385 0.01248 0.53038 0.0104 0.62656 0.01179 C 0.67916 0.01688 0.73211 0.01595 0.78472 0.01688 C 0.9151 0.01503 0.86406 0.01526 0.93784 0.01526 " pathEditMode="relative" ptsTypes="fffffA">
                                      <p:cBhvr>
                                        <p:cTn id="36" dur="1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8" grpId="0" animBg="1"/>
      <p:bldP spid="20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3127825" y="-1040371"/>
            <a:ext cx="2598777" cy="9890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Объект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798" y="3033164"/>
            <a:ext cx="9649187" cy="482460"/>
          </a:xfrm>
          <a:prstGeom prst="rect">
            <a:avLst/>
          </a:prstGeom>
        </p:spPr>
      </p:pic>
      <p:pic>
        <p:nvPicPr>
          <p:cNvPr id="4" name="Объект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46684" y="3386685"/>
            <a:ext cx="777240" cy="518160"/>
          </a:xfrm>
          <a:prstGeom prst="rect">
            <a:avLst/>
          </a:prstGeom>
        </p:spPr>
      </p:pic>
      <p:grpSp>
        <p:nvGrpSpPr>
          <p:cNvPr id="6" name="Группа 5"/>
          <p:cNvGrpSpPr/>
          <p:nvPr/>
        </p:nvGrpSpPr>
        <p:grpSpPr>
          <a:xfrm>
            <a:off x="146794" y="747208"/>
            <a:ext cx="3316105" cy="2361710"/>
            <a:chOff x="191943" y="504968"/>
            <a:chExt cx="3316105" cy="2361710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191943" y="980728"/>
              <a:ext cx="3316105" cy="1885950"/>
              <a:chOff x="191943" y="710550"/>
              <a:chExt cx="3316105" cy="1885950"/>
            </a:xfrm>
          </p:grpSpPr>
          <p:pic>
            <p:nvPicPr>
              <p:cNvPr id="9" name="Picture 24" descr="sailboat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551689" flipH="1">
                <a:off x="191943" y="710550"/>
                <a:ext cx="2554287" cy="18859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" name="Line 16"/>
              <p:cNvSpPr>
                <a:spLocks noChangeShapeType="1"/>
              </p:cNvSpPr>
              <p:nvPr/>
            </p:nvSpPr>
            <p:spPr bwMode="auto">
              <a:xfrm>
                <a:off x="1690360" y="1268760"/>
                <a:ext cx="1817688" cy="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560640" y="504968"/>
              <a:ext cx="2803909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6000" b="1" i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     </a:t>
              </a:r>
              <a:r>
                <a:rPr lang="en-US" sz="60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v</a:t>
              </a:r>
              <a:r>
                <a:rPr lang="ru-RU" sz="3600" b="1" i="1" baseline="-25000" dirty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ru-RU" sz="3600" b="1" i="1" baseline="-25000" dirty="0" err="1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пр</a:t>
              </a:r>
              <a:r>
                <a:rPr lang="ru-RU" sz="3600" b="1" i="1" baseline="-25000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ru-RU" sz="3600" b="1" i="1" baseline="-25000" dirty="0" err="1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теч</a:t>
              </a:r>
              <a:r>
                <a:rPr lang="ru-RU" sz="3600" b="1" i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endParaRPr lang="ru-RU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5277760" y="3490748"/>
            <a:ext cx="220919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60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</a:t>
            </a:r>
            <a:r>
              <a:rPr lang="en-US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теч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86832" y="41262"/>
            <a:ext cx="4248472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i="1" baseline="-250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теч</a:t>
            </a:r>
            <a:r>
              <a:rPr lang="ru-RU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</a:t>
            </a:r>
            <a:r>
              <a:rPr lang="en-US" sz="6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i="1" baseline="-25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соб</a:t>
            </a:r>
            <a:r>
              <a:rPr lang="ru-RU" sz="3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- </a:t>
            </a:r>
            <a:r>
              <a:rPr lang="en-US" sz="6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теч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 flipH="1" flipV="1">
            <a:off x="5875172" y="3764130"/>
            <a:ext cx="1353336" cy="287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53906" y="5231281"/>
            <a:ext cx="1949203" cy="487259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Поплыли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4237763"/>
            <a:ext cx="5944048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i="1" dirty="0"/>
              <a:t>Собственная скорость лодки 7 км/ч. Скорость течения реки 2 км/ч. </a:t>
            </a:r>
            <a:r>
              <a:rPr lang="ru-RU" sz="2400" b="1" i="1" dirty="0" smtClean="0"/>
              <a:t>Найдите</a:t>
            </a:r>
            <a:endParaRPr lang="ru-RU" sz="2400" b="1" i="1" dirty="0"/>
          </a:p>
          <a:p>
            <a:pPr>
              <a:defRPr/>
            </a:pPr>
            <a:r>
              <a:rPr lang="ru-RU" sz="2400" b="1" i="1" dirty="0" smtClean="0"/>
              <a:t>скорость </a:t>
            </a:r>
            <a:r>
              <a:rPr lang="ru-RU" sz="2400" b="1" i="1" dirty="0"/>
              <a:t>лодки </a:t>
            </a:r>
            <a:r>
              <a:rPr lang="ru-RU" sz="2400" b="1" i="1" dirty="0" smtClean="0"/>
              <a:t>против течения реки.</a:t>
            </a:r>
            <a:endParaRPr lang="ru-RU" sz="2400" b="1" i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0" y="5718539"/>
            <a:ext cx="5944048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i="1" dirty="0"/>
              <a:t>Путь, пройденный лодкой </a:t>
            </a:r>
            <a:r>
              <a:rPr lang="ru-RU" sz="2400" b="1" i="1" dirty="0" smtClean="0"/>
              <a:t>против течения </a:t>
            </a:r>
            <a:r>
              <a:rPr lang="ru-RU" sz="2400" b="1" i="1" dirty="0"/>
              <a:t>реки за </a:t>
            </a:r>
            <a:r>
              <a:rPr lang="ru-RU" sz="2400" b="1" i="1" dirty="0" smtClean="0"/>
              <a:t>3 часа.</a:t>
            </a:r>
            <a:endParaRPr lang="ru-RU" sz="2400" b="1" i="1" dirty="0"/>
          </a:p>
        </p:txBody>
      </p:sp>
      <p:pic>
        <p:nvPicPr>
          <p:cNvPr id="18" name="Picture 13" descr="F:\Мои рисунки\Картинки XP\Анимации картинки\HOMEANIM\AG00041_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46112" y="6132302"/>
            <a:ext cx="557214" cy="3333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055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7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450" fill="hold">
                                          <p:stCondLst>
                                            <p:cond delay="14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450" fill="hold">
                                          <p:stCondLst>
                                            <p:cond delay="2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450" fill="hold">
                                          <p:stCondLst>
                                            <p:cond delay="43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450" fill="hold">
                                          <p:stCondLst>
                                            <p:cond delay="5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75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09806E-6 C -0.01563 -0.00278 -0.03125 -0.00509 -0.04688 -0.00671 C -0.06146 -0.01111 -0.05434 -0.00949 -0.06841 -0.0118 C -0.07674 -0.01596 -0.08473 -0.01596 -0.09358 -0.01689 C -0.11146 -0.02267 -0.13386 -0.02105 -0.15191 -0.02197 C -0.16528 -0.02406 -0.179 -0.02591 -0.19236 -0.02868 C -0.20174 -0.03076 -0.21216 -0.03493 -0.22153 -0.03539 C -0.26459 -0.03793 -0.24184 -0.03678 -0.28993 -0.03886 C -0.29913 -0.03839 -0.30834 -0.03816 -0.31771 -0.03724 C -0.33177 -0.03585 -0.34532 -0.02267 -0.35938 -0.02197 C -0.38143 -0.02105 -0.4033 -0.02082 -0.42535 -0.02036 C -0.43733 -0.01666 -0.44879 -0.01481 -0.46077 -0.0118 C -0.53282 -0.01342 -0.604 -0.01943 -0.67587 -0.02359 C -0.69896 -0.02776 -0.73837 -0.02845 -0.76198 -0.0118 " pathEditMode="relative" ptsTypes="fffffffffffffA">
                                      <p:cBhvr>
                                        <p:cTn id="29" dur="1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56707E-6 C 0.02031 0.00092 0.04045 0.00323 0.06076 0.00346 C 0.15312 0.00485 0.33784 0.0067 0.33784 0.0067 C 0.43385 0.01248 0.53038 0.0104 0.62656 0.01179 C 0.67916 0.01688 0.73211 0.01595 0.78472 0.01688 C 0.9151 0.01503 0.86406 0.01526 0.93784 0.01526 " pathEditMode="relative" ptsTypes="fffffA">
                                      <p:cBhvr>
                                        <p:cTn id="31" dur="1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/>
          <p:cNvSpPr/>
          <p:nvPr/>
        </p:nvSpPr>
        <p:spPr>
          <a:xfrm>
            <a:off x="5652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F5B000-00B2-4BF5-ACE6-E2D093023B20}" type="slidenum">
              <a:rPr lang="ru-RU"/>
              <a:pPr>
                <a:defRPr/>
              </a:pPr>
              <a:t>7</a:t>
            </a:fld>
            <a:endParaRPr lang="ru-RU"/>
          </a:p>
        </p:txBody>
      </p:sp>
      <p:graphicFrame>
        <p:nvGraphicFramePr>
          <p:cNvPr id="117960" name="Group 2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107146"/>
              </p:ext>
            </p:extLst>
          </p:nvPr>
        </p:nvGraphicFramePr>
        <p:xfrm>
          <a:off x="286245" y="2492896"/>
          <a:ext cx="8569325" cy="4219452"/>
        </p:xfrm>
        <a:graphic>
          <a:graphicData uri="http://schemas.openxmlformats.org/drawingml/2006/table">
            <a:tbl>
              <a:tblPr/>
              <a:tblGrid>
                <a:gridCol w="649287"/>
                <a:gridCol w="1800225"/>
                <a:gridCol w="1943100"/>
                <a:gridCol w="2016125"/>
                <a:gridCol w="2160588"/>
              </a:tblGrid>
              <a:tr h="7364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V</a:t>
                      </a:r>
                      <a:r>
                        <a:rPr kumimoji="0" lang="ru-RU" sz="28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соб</a:t>
                      </a:r>
                      <a:r>
                        <a:rPr kumimoji="0" lang="ru-RU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.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(км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ч)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V</a:t>
                      </a:r>
                      <a:r>
                        <a:rPr kumimoji="0" lang="ru-RU" sz="28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теч</a:t>
                      </a:r>
                      <a:r>
                        <a:rPr kumimoji="0" lang="ru-RU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ru-RU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(км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ч)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V</a:t>
                      </a:r>
                      <a:r>
                        <a:rPr kumimoji="0" lang="ru-RU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по </a:t>
                      </a:r>
                      <a:r>
                        <a:rPr kumimoji="0" lang="ru-RU" sz="28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теч</a:t>
                      </a:r>
                      <a:r>
                        <a:rPr kumimoji="0" lang="ru-RU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ru-RU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(км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ч)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V</a:t>
                      </a:r>
                      <a:r>
                        <a:rPr kumimoji="0" lang="ru-RU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пр.</a:t>
                      </a:r>
                      <a:r>
                        <a:rPr kumimoji="0" lang="ru-RU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 </a:t>
                      </a:r>
                      <a:r>
                        <a:rPr kumimoji="0" lang="ru-RU" sz="28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теч</a:t>
                      </a:r>
                      <a:r>
                        <a:rPr kumimoji="0" lang="ru-RU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(км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ahoma" pitchFamily="34" charset="0"/>
                        </a:rPr>
                        <a:t>ч)</a:t>
                      </a:r>
                      <a:endParaRPr kumimoji="0" lang="en-US" sz="28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8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+mj-lt"/>
                        </a:rPr>
                        <a:t>26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28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19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+mj-lt"/>
                        </a:rPr>
                        <a:t>13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18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+mj-lt"/>
                        </a:rPr>
                        <a:t>12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+mj-lt"/>
                        </a:rPr>
                        <a:t>23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+mj-lt"/>
                        </a:rPr>
                        <a:t>27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19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20536" name="Text Box 196"/>
          <p:cNvSpPr txBox="1">
            <a:spLocks noChangeArrowheads="1"/>
          </p:cNvSpPr>
          <p:nvPr/>
        </p:nvSpPr>
        <p:spPr bwMode="auto">
          <a:xfrm>
            <a:off x="7235825" y="1844675"/>
            <a:ext cx="7921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ru-RU" sz="3600"/>
          </a:p>
        </p:txBody>
      </p:sp>
      <p:sp>
        <p:nvSpPr>
          <p:cNvPr id="20544" name="Text Box 206"/>
          <p:cNvSpPr txBox="1">
            <a:spLocks noChangeArrowheads="1"/>
          </p:cNvSpPr>
          <p:nvPr/>
        </p:nvSpPr>
        <p:spPr bwMode="auto">
          <a:xfrm>
            <a:off x="1619250" y="4868863"/>
            <a:ext cx="8651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3600"/>
          </a:p>
        </p:txBody>
      </p:sp>
      <p:sp>
        <p:nvSpPr>
          <p:cNvPr id="20547" name="Text Box 209"/>
          <p:cNvSpPr txBox="1">
            <a:spLocks noChangeArrowheads="1"/>
          </p:cNvSpPr>
          <p:nvPr/>
        </p:nvSpPr>
        <p:spPr bwMode="auto">
          <a:xfrm>
            <a:off x="1258888" y="5373688"/>
            <a:ext cx="12969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3600"/>
          </a:p>
        </p:txBody>
      </p:sp>
      <p:sp>
        <p:nvSpPr>
          <p:cNvPr id="2" name="Прямоугольник 1"/>
          <p:cNvSpPr/>
          <p:nvPr/>
        </p:nvSpPr>
        <p:spPr>
          <a:xfrm>
            <a:off x="4211960" y="1180061"/>
            <a:ext cx="468052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   </a:t>
            </a:r>
            <a:r>
              <a:rPr lang="en-US" sz="2800" b="1" dirty="0" err="1" smtClean="0"/>
              <a:t>Vno</a:t>
            </a:r>
            <a:r>
              <a:rPr lang="en-US" sz="2800" b="1" dirty="0" smtClean="0"/>
              <a:t> </a:t>
            </a:r>
            <a:r>
              <a:rPr lang="ru-RU" sz="2800" b="1" dirty="0" err="1"/>
              <a:t>теч</a:t>
            </a:r>
            <a:r>
              <a:rPr lang="ru-RU" sz="2800" b="1" dirty="0"/>
              <a:t> </a:t>
            </a:r>
            <a:r>
              <a:rPr lang="ru-RU" sz="2800" b="1" dirty="0" smtClean="0"/>
              <a:t>- </a:t>
            </a:r>
            <a:r>
              <a:rPr lang="en-US" sz="2800" b="1" dirty="0" err="1"/>
              <a:t>Vnp</a:t>
            </a:r>
            <a:r>
              <a:rPr lang="en-US" sz="2800" b="1" dirty="0"/>
              <a:t>. </a:t>
            </a:r>
            <a:r>
              <a:rPr lang="ru-RU" sz="2800" b="1" dirty="0" err="1"/>
              <a:t>теч</a:t>
            </a:r>
            <a:r>
              <a:rPr lang="ru-RU" sz="2800" b="1" dirty="0"/>
              <a:t> = 2 </a:t>
            </a:r>
            <a:r>
              <a:rPr lang="en-US" sz="2800" b="1" dirty="0"/>
              <a:t>V</a:t>
            </a:r>
            <a:r>
              <a:rPr lang="ru-RU" sz="2800" b="1" dirty="0" err="1"/>
              <a:t>теч</a:t>
            </a:r>
            <a:r>
              <a:rPr lang="ru-RU" sz="2800" b="1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11960" y="1844824"/>
            <a:ext cx="4686411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/>
              <a:t>V</a:t>
            </a:r>
            <a:r>
              <a:rPr lang="ru-RU" sz="2800" b="1" dirty="0" err="1"/>
              <a:t>теч</a:t>
            </a:r>
            <a:r>
              <a:rPr lang="ru-RU" sz="2800" b="1" dirty="0"/>
              <a:t> = (</a:t>
            </a:r>
            <a:r>
              <a:rPr lang="en-US" sz="2800" b="1" dirty="0"/>
              <a:t>V </a:t>
            </a:r>
            <a:r>
              <a:rPr lang="ru-RU" sz="2800" b="1" dirty="0"/>
              <a:t>по </a:t>
            </a:r>
            <a:r>
              <a:rPr lang="ru-RU" sz="2800" b="1" dirty="0" err="1"/>
              <a:t>теч</a:t>
            </a:r>
            <a:r>
              <a:rPr lang="ru-RU" sz="2800" b="1" dirty="0"/>
              <a:t> - </a:t>
            </a:r>
            <a:r>
              <a:rPr lang="en-US" sz="2800" b="1" dirty="0" err="1"/>
              <a:t>Vnp</a:t>
            </a:r>
            <a:r>
              <a:rPr lang="en-US" sz="2800" b="1" dirty="0"/>
              <a:t>. </a:t>
            </a:r>
            <a:r>
              <a:rPr lang="ru-RU" sz="2800" b="1" dirty="0" err="1"/>
              <a:t>теч</a:t>
            </a:r>
            <a:r>
              <a:rPr lang="ru-RU" sz="2800" b="1" dirty="0"/>
              <a:t> ): 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42510" y="557697"/>
            <a:ext cx="4816901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/>
              <a:t>V</a:t>
            </a:r>
            <a:r>
              <a:rPr lang="ru-RU" sz="2800" b="1" dirty="0"/>
              <a:t>соб. = (</a:t>
            </a:r>
            <a:r>
              <a:rPr lang="en-US" sz="2800" b="1" dirty="0"/>
              <a:t>V</a:t>
            </a:r>
            <a:r>
              <a:rPr lang="ru-RU" sz="2800" b="1" dirty="0"/>
              <a:t>по </a:t>
            </a:r>
            <a:r>
              <a:rPr lang="ru-RU" sz="2800" b="1" dirty="0" err="1"/>
              <a:t>теч</a:t>
            </a:r>
            <a:r>
              <a:rPr lang="ru-RU" sz="2800" b="1" dirty="0"/>
              <a:t>. </a:t>
            </a:r>
            <a:r>
              <a:rPr lang="ru-RU" sz="2800" b="1" dirty="0" smtClean="0"/>
              <a:t>+</a:t>
            </a:r>
            <a:r>
              <a:rPr lang="en-US" sz="2800" b="1" dirty="0" smtClean="0"/>
              <a:t>V</a:t>
            </a:r>
            <a:r>
              <a:rPr lang="ru-RU" sz="2800" b="1" dirty="0"/>
              <a:t>пр. </a:t>
            </a:r>
            <a:r>
              <a:rPr lang="ru-RU" sz="2800" b="1" dirty="0" err="1"/>
              <a:t>теч</a:t>
            </a:r>
            <a:r>
              <a:rPr lang="ru-RU" sz="2800" b="1" dirty="0"/>
              <a:t>.) :2</a:t>
            </a:r>
            <a:endParaRPr lang="en-US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3602" y="1556792"/>
            <a:ext cx="3676309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/>
              <a:t>V no </a:t>
            </a:r>
            <a:r>
              <a:rPr lang="ru-RU" sz="2800" b="1" dirty="0" err="1"/>
              <a:t>теч</a:t>
            </a:r>
            <a:r>
              <a:rPr lang="ru-RU" sz="2800" b="1" dirty="0"/>
              <a:t> = </a:t>
            </a:r>
            <a:r>
              <a:rPr lang="en-US" sz="2800" b="1" dirty="0" err="1" smtClean="0"/>
              <a:t>Vc</a:t>
            </a:r>
            <a:r>
              <a:rPr lang="ru-RU" sz="2800" b="1" dirty="0" smtClean="0"/>
              <a:t>об</a:t>
            </a:r>
            <a:r>
              <a:rPr lang="en-US" sz="2800" b="1" dirty="0" smtClean="0"/>
              <a:t> </a:t>
            </a:r>
            <a:r>
              <a:rPr lang="en-US" sz="2800" b="1" dirty="0"/>
              <a:t>+ V</a:t>
            </a:r>
            <a:r>
              <a:rPr lang="ru-RU" sz="2800" b="1" dirty="0" err="1"/>
              <a:t>теч</a:t>
            </a:r>
            <a:r>
              <a:rPr lang="ru-RU" sz="2800" b="1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745" y="908720"/>
            <a:ext cx="3759684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pl-PL" sz="2800" b="1" dirty="0"/>
              <a:t>V np. теч = </a:t>
            </a:r>
            <a:r>
              <a:rPr lang="pl-PL" sz="2800" b="1" dirty="0" smtClean="0"/>
              <a:t>Vc</a:t>
            </a:r>
            <a:r>
              <a:rPr lang="ru-RU" sz="2800" b="1" dirty="0" smtClean="0"/>
              <a:t>об</a:t>
            </a:r>
            <a:r>
              <a:rPr lang="pl-PL" sz="2800" b="1" dirty="0" smtClean="0"/>
              <a:t> </a:t>
            </a:r>
            <a:r>
              <a:rPr lang="pl-PL" sz="2800" b="1" dirty="0"/>
              <a:t>- V теч.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75099" y="29154"/>
            <a:ext cx="72728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                                     ЗАПОЛНИ ТАБЛИЦУ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62583" y="3875181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971600" y="5661248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971600" y="6165304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2843808" y="5013176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915816" y="4509120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843808" y="3933056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4788024" y="3356992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4860032" y="5085184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4860032" y="6237312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6876256" y="3284984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6876256" y="4509120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6876256" y="5661248"/>
            <a:ext cx="1728192" cy="4320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23528" y="2541754"/>
            <a:ext cx="576064" cy="67122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" name="Объект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564904"/>
            <a:ext cx="720080" cy="64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76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9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5652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4B5AA6-6E66-4F63-8AE7-D4674A31227C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6660232" y="1412776"/>
            <a:ext cx="1800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4000" b="1" dirty="0">
                <a:latin typeface="Calibri" pitchFamily="34" charset="0"/>
                <a:cs typeface="Tahoma" pitchFamily="34" charset="0"/>
              </a:rPr>
              <a:t>=</a:t>
            </a:r>
            <a:r>
              <a:rPr lang="ru-RU" sz="4000" b="1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соб.</a:t>
            </a:r>
          </a:p>
        </p:txBody>
      </p:sp>
      <p:sp>
        <p:nvSpPr>
          <p:cNvPr id="13318" name="Text Box 10"/>
          <p:cNvSpPr txBox="1">
            <a:spLocks noChangeArrowheads="1"/>
          </p:cNvSpPr>
          <p:nvPr/>
        </p:nvSpPr>
        <p:spPr bwMode="auto">
          <a:xfrm>
            <a:off x="7308850" y="2492375"/>
            <a:ext cx="1835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3600"/>
          </a:p>
        </p:txBody>
      </p:sp>
      <p:sp>
        <p:nvSpPr>
          <p:cNvPr id="90124" name="Text Box 12"/>
          <p:cNvSpPr txBox="1">
            <a:spLocks noChangeArrowheads="1"/>
          </p:cNvSpPr>
          <p:nvPr/>
        </p:nvSpPr>
        <p:spPr bwMode="auto">
          <a:xfrm>
            <a:off x="6643688" y="2492375"/>
            <a:ext cx="19607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>
                <a:latin typeface="Calibri" pitchFamily="34" charset="0"/>
                <a:cs typeface="Tahoma" pitchFamily="34" charset="0"/>
              </a:rPr>
              <a:t>=</a:t>
            </a:r>
            <a:r>
              <a:rPr lang="ru-RU" sz="4000" b="1" dirty="0">
                <a:solidFill>
                  <a:schemeClr val="bg2"/>
                </a:solidFill>
                <a:latin typeface="Calibri" pitchFamily="34" charset="0"/>
                <a:cs typeface="Tahoma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пр. </a:t>
            </a:r>
            <a:r>
              <a:rPr lang="ru-RU" sz="4000" b="1" baseline="-25000" dirty="0" err="1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теч</a:t>
            </a:r>
            <a:r>
              <a:rPr lang="ru-RU" sz="4000" b="1" baseline="-25000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.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cs typeface="Tahoma" pitchFamily="34" charset="0"/>
            </a:endParaRPr>
          </a:p>
        </p:txBody>
      </p:sp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6660232" y="3429000"/>
            <a:ext cx="187220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>
                <a:latin typeface="Calibri" pitchFamily="34" charset="0"/>
                <a:cs typeface="Tahoma" pitchFamily="34" charset="0"/>
              </a:rPr>
              <a:t>=</a:t>
            </a:r>
            <a:r>
              <a:rPr lang="ru-RU" sz="4000" b="1" dirty="0">
                <a:solidFill>
                  <a:schemeClr val="bg2"/>
                </a:solidFill>
                <a:latin typeface="Calibri" pitchFamily="34" charset="0"/>
                <a:cs typeface="Tahoma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по </a:t>
            </a:r>
            <a:r>
              <a:rPr lang="ru-RU" sz="4000" b="1" baseline="-25000" dirty="0" err="1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теч</a:t>
            </a:r>
            <a:r>
              <a:rPr lang="ru-RU" sz="4000" b="1" baseline="-25000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.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cs typeface="Tahoma" pitchFamily="34" charset="0"/>
            </a:endParaRPr>
          </a:p>
        </p:txBody>
      </p:sp>
      <p:sp>
        <p:nvSpPr>
          <p:cNvPr id="13321" name="Text Box 14"/>
          <p:cNvSpPr txBox="1">
            <a:spLocks noChangeArrowheads="1"/>
          </p:cNvSpPr>
          <p:nvPr/>
        </p:nvSpPr>
        <p:spPr bwMode="auto">
          <a:xfrm>
            <a:off x="7380288" y="4357688"/>
            <a:ext cx="17637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3600"/>
          </a:p>
        </p:txBody>
      </p:sp>
      <p:sp>
        <p:nvSpPr>
          <p:cNvPr id="90127" name="Text Box 15"/>
          <p:cNvSpPr txBox="1">
            <a:spLocks noChangeArrowheads="1"/>
          </p:cNvSpPr>
          <p:nvPr/>
        </p:nvSpPr>
        <p:spPr bwMode="auto">
          <a:xfrm>
            <a:off x="6732241" y="4365104"/>
            <a:ext cx="1656184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>
                <a:latin typeface="Calibri" pitchFamily="34" charset="0"/>
                <a:cs typeface="Tahoma" pitchFamily="34" charset="0"/>
              </a:rPr>
              <a:t>=</a:t>
            </a:r>
            <a:r>
              <a:rPr lang="ru-RU" sz="4000" b="1" dirty="0">
                <a:solidFill>
                  <a:schemeClr val="bg2"/>
                </a:solidFill>
                <a:latin typeface="Calibri" pitchFamily="34" charset="0"/>
                <a:cs typeface="Tahoma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соб.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cs typeface="Tahoma" pitchFamily="34" charset="0"/>
            </a:endParaRPr>
          </a:p>
        </p:txBody>
      </p:sp>
      <p:sp>
        <p:nvSpPr>
          <p:cNvPr id="90128" name="Text Box 16"/>
          <p:cNvSpPr txBox="1">
            <a:spLocks noChangeArrowheads="1"/>
          </p:cNvSpPr>
          <p:nvPr/>
        </p:nvSpPr>
        <p:spPr bwMode="auto">
          <a:xfrm>
            <a:off x="6732240" y="5517232"/>
            <a:ext cx="185224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>
                <a:latin typeface="Calibri" pitchFamily="34" charset="0"/>
                <a:cs typeface="Tahoma" pitchFamily="34" charset="0"/>
              </a:rPr>
              <a:t>=</a:t>
            </a:r>
            <a:r>
              <a:rPr lang="ru-RU" sz="4000" b="1" dirty="0">
                <a:solidFill>
                  <a:schemeClr val="bg2"/>
                </a:solidFill>
                <a:latin typeface="Calibri" pitchFamily="34" charset="0"/>
                <a:cs typeface="Tahoma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 err="1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теч</a:t>
            </a:r>
            <a:r>
              <a:rPr lang="ru-RU" sz="4000" b="1" baseline="-25000" dirty="0">
                <a:solidFill>
                  <a:srgbClr val="C00000"/>
                </a:solidFill>
                <a:latin typeface="Calibri" pitchFamily="34" charset="0"/>
                <a:cs typeface="Tahoma" pitchFamily="34" charset="0"/>
              </a:rPr>
              <a:t>.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79712" y="332656"/>
            <a:ext cx="5191871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b="1" dirty="0">
                <a:latin typeface="Calibri" pitchFamily="34" charset="0"/>
              </a:rPr>
              <a:t>Какая скорость получится</a:t>
            </a:r>
            <a:r>
              <a:rPr lang="ru-RU" sz="3200" b="1" dirty="0">
                <a:latin typeface="Calibri" pitchFamily="34" charset="0"/>
                <a:sym typeface="Webdings" pitchFamily="18" charset="2"/>
              </a:rPr>
              <a:t></a:t>
            </a:r>
            <a:endParaRPr lang="ru-RU" sz="3200" dirty="0"/>
          </a:p>
        </p:txBody>
      </p:sp>
      <p:pic>
        <p:nvPicPr>
          <p:cNvPr id="17" name="Рисунок 2" descr="0d7bfbb42edcbbc148491e5164e3ef67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504" y="1772815"/>
            <a:ext cx="2392022" cy="2291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2555776" y="1556792"/>
            <a:ext cx="3239145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 smtClean="0">
                <a:latin typeface="Calibri" pitchFamily="34" charset="0"/>
                <a:cs typeface="Tahoma" pitchFamily="34" charset="0"/>
              </a:rPr>
              <a:t>  </a:t>
            </a:r>
            <a:r>
              <a:rPr lang="en-US" sz="4000" b="1" dirty="0" smtClean="0"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 smtClean="0">
                <a:latin typeface="Calibri" pitchFamily="34" charset="0"/>
                <a:cs typeface="Tahoma" pitchFamily="34" charset="0"/>
              </a:rPr>
              <a:t>пр</a:t>
            </a:r>
            <a:r>
              <a:rPr lang="ru-RU" sz="4000" b="1" baseline="-25000" dirty="0">
                <a:solidFill>
                  <a:schemeClr val="tx1"/>
                </a:solidFill>
                <a:latin typeface="Calibri" pitchFamily="34" charset="0"/>
                <a:cs typeface="Tahoma" pitchFamily="34" charset="0"/>
              </a:rPr>
              <a:t>.</a:t>
            </a:r>
            <a:r>
              <a:rPr lang="ru-RU" sz="4000" b="1" baseline="-25000" dirty="0">
                <a:solidFill>
                  <a:schemeClr val="bg2"/>
                </a:solidFill>
                <a:latin typeface="Calibri" pitchFamily="34" charset="0"/>
                <a:cs typeface="Tahoma" pitchFamily="34" charset="0"/>
              </a:rPr>
              <a:t> </a:t>
            </a:r>
            <a:r>
              <a:rPr lang="ru-RU" sz="4000" b="1" baseline="-25000" dirty="0" err="1">
                <a:latin typeface="Calibri" pitchFamily="34" charset="0"/>
                <a:cs typeface="Tahoma" pitchFamily="34" charset="0"/>
              </a:rPr>
              <a:t>теч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. </a:t>
            </a:r>
            <a:r>
              <a:rPr lang="ru-RU" sz="4000" b="1" dirty="0">
                <a:latin typeface="Calibri" pitchFamily="34" charset="0"/>
                <a:cs typeface="Tahoma" pitchFamily="34" charset="0"/>
              </a:rPr>
              <a:t>+ </a:t>
            </a:r>
            <a:r>
              <a:rPr lang="en-US" sz="4000" b="1" dirty="0"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 err="1">
                <a:latin typeface="Calibri" pitchFamily="34" charset="0"/>
                <a:cs typeface="Tahoma" pitchFamily="34" charset="0"/>
              </a:rPr>
              <a:t>теч</a:t>
            </a:r>
            <a:r>
              <a:rPr lang="ru-RU" sz="3200" b="1" baseline="-25000" dirty="0">
                <a:latin typeface="Calibri" pitchFamily="34" charset="0"/>
                <a:cs typeface="Tahoma" pitchFamily="34" charset="0"/>
              </a:rPr>
              <a:t>.</a:t>
            </a:r>
            <a:endParaRPr lang="en-US" sz="3200" b="1" baseline="-25000" dirty="0">
              <a:latin typeface="Calibri" pitchFamily="34" charset="0"/>
              <a:cs typeface="Tahoma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2518604"/>
            <a:ext cx="324036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dirty="0" smtClean="0">
                <a:latin typeface="Calibri" pitchFamily="34" charset="0"/>
                <a:cs typeface="Tahoma" pitchFamily="34" charset="0"/>
              </a:rPr>
              <a:t> </a:t>
            </a:r>
            <a:r>
              <a:rPr lang="en-US" sz="4000" b="1" dirty="0" smtClean="0"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по </a:t>
            </a:r>
            <a:r>
              <a:rPr lang="ru-RU" sz="4000" b="1" baseline="-25000" dirty="0" err="1">
                <a:latin typeface="Calibri" pitchFamily="34" charset="0"/>
                <a:cs typeface="Tahoma" pitchFamily="34" charset="0"/>
              </a:rPr>
              <a:t>теч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.</a:t>
            </a:r>
            <a:r>
              <a:rPr lang="ru-RU" sz="4000" b="1" dirty="0">
                <a:latin typeface="Calibri" pitchFamily="34" charset="0"/>
                <a:cs typeface="Tahoma" pitchFamily="34" charset="0"/>
              </a:rPr>
              <a:t> </a:t>
            </a:r>
            <a:r>
              <a:rPr lang="ru-RU" sz="4000" b="1" dirty="0" smtClean="0">
                <a:latin typeface="Calibri" pitchFamily="34" charset="0"/>
                <a:cs typeface="Tahoma" pitchFamily="34" charset="0"/>
              </a:rPr>
              <a:t>- 2</a:t>
            </a:r>
            <a:r>
              <a:rPr lang="en-US" sz="4000" b="1" dirty="0"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 err="1">
                <a:latin typeface="Calibri" pitchFamily="34" charset="0"/>
                <a:cs typeface="Tahoma" pitchFamily="34" charset="0"/>
              </a:rPr>
              <a:t>теч</a:t>
            </a:r>
            <a:r>
              <a:rPr lang="ru-RU" sz="3200" b="1" baseline="-25000" dirty="0">
                <a:latin typeface="Calibri" pitchFamily="34" charset="0"/>
                <a:cs typeface="Tahoma" pitchFamily="34" charset="0"/>
              </a:rPr>
              <a:t>. 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55776" y="3498450"/>
            <a:ext cx="3260579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 smtClean="0">
                <a:latin typeface="Calibri" pitchFamily="34" charset="0"/>
                <a:cs typeface="Tahoma" pitchFamily="34" charset="0"/>
              </a:rPr>
              <a:t>     </a:t>
            </a:r>
            <a:r>
              <a:rPr lang="en-US" sz="4000" b="1" dirty="0" smtClean="0"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соб. </a:t>
            </a:r>
            <a:r>
              <a:rPr lang="ru-RU" sz="4000" b="1" dirty="0">
                <a:latin typeface="Calibri" pitchFamily="34" charset="0"/>
                <a:cs typeface="Tahoma" pitchFamily="34" charset="0"/>
              </a:rPr>
              <a:t>+ </a:t>
            </a:r>
            <a:r>
              <a:rPr lang="en-US" sz="4000" b="1" dirty="0"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 err="1" smtClean="0">
                <a:latin typeface="Calibri" pitchFamily="34" charset="0"/>
                <a:cs typeface="Tahoma" pitchFamily="34" charset="0"/>
              </a:rPr>
              <a:t>теч</a:t>
            </a:r>
            <a:r>
              <a:rPr lang="ru-RU" sz="4000" b="1" baseline="-25000" dirty="0" smtClean="0">
                <a:latin typeface="Calibri" pitchFamily="34" charset="0"/>
                <a:cs typeface="Tahoma" pitchFamily="34" charset="0"/>
              </a:rPr>
              <a:t> </a:t>
            </a:r>
            <a:r>
              <a:rPr lang="ru-RU" sz="3200" b="1" baseline="-25000" dirty="0" smtClean="0">
                <a:latin typeface="Calibri" pitchFamily="34" charset="0"/>
                <a:cs typeface="Tahoma" pitchFamily="34" charset="0"/>
              </a:rPr>
              <a:t>.         </a:t>
            </a:r>
            <a:endParaRPr lang="ru-RU" sz="3200" b="1" baseline="-25000" dirty="0">
              <a:latin typeface="Calibri" pitchFamily="34" charset="0"/>
              <a:cs typeface="Tahom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518137"/>
            <a:ext cx="5651839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 smtClean="0">
                <a:latin typeface="Calibri" pitchFamily="34" charset="0"/>
                <a:cs typeface="Tahoma" pitchFamily="34" charset="0"/>
              </a:rPr>
              <a:t>           (</a:t>
            </a:r>
            <a:r>
              <a:rPr lang="en-US" sz="4000" b="1" dirty="0"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по </a:t>
            </a:r>
            <a:r>
              <a:rPr lang="ru-RU" sz="4000" b="1" baseline="-25000" dirty="0" err="1">
                <a:latin typeface="Calibri" pitchFamily="34" charset="0"/>
                <a:cs typeface="Tahoma" pitchFamily="34" charset="0"/>
              </a:rPr>
              <a:t>теч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. </a:t>
            </a:r>
            <a:r>
              <a:rPr lang="ru-RU" sz="4000" b="1" dirty="0">
                <a:latin typeface="Calibri" pitchFamily="34" charset="0"/>
                <a:cs typeface="Tahoma" pitchFamily="34" charset="0"/>
              </a:rPr>
              <a:t>+ </a:t>
            </a:r>
            <a:r>
              <a:rPr lang="en-US" sz="4000" b="1" dirty="0"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пр. </a:t>
            </a:r>
            <a:r>
              <a:rPr lang="ru-RU" sz="4000" b="1" baseline="-25000" dirty="0" err="1">
                <a:latin typeface="Calibri" pitchFamily="34" charset="0"/>
                <a:cs typeface="Tahoma" pitchFamily="34" charset="0"/>
              </a:rPr>
              <a:t>теч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.</a:t>
            </a:r>
            <a:r>
              <a:rPr lang="ru-RU" sz="4000" b="1" dirty="0">
                <a:latin typeface="Calibri" pitchFamily="34" charset="0"/>
                <a:cs typeface="Tahoma" pitchFamily="34" charset="0"/>
              </a:rPr>
              <a:t>) </a:t>
            </a:r>
            <a:r>
              <a:rPr lang="en-US" sz="4000" b="1" dirty="0">
                <a:latin typeface="Calibri" pitchFamily="34" charset="0"/>
                <a:cs typeface="Tahoma" pitchFamily="34" charset="0"/>
              </a:rPr>
              <a:t>:</a:t>
            </a:r>
            <a:r>
              <a:rPr lang="ru-RU" sz="4000" b="1" dirty="0">
                <a:latin typeface="Calibri" pitchFamily="34" charset="0"/>
                <a:cs typeface="Tahoma" pitchFamily="34" charset="0"/>
              </a:rPr>
              <a:t> </a:t>
            </a:r>
            <a:r>
              <a:rPr lang="ru-RU" sz="4000" b="1" dirty="0" smtClean="0">
                <a:latin typeface="Calibri" pitchFamily="34" charset="0"/>
                <a:cs typeface="Tahoma" pitchFamily="34" charset="0"/>
              </a:rPr>
              <a:t>2</a:t>
            </a:r>
            <a:endParaRPr lang="en-US" sz="4000" b="1" baseline="-25000" dirty="0">
              <a:latin typeface="Calibri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5517232"/>
            <a:ext cx="5669719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 smtClean="0">
                <a:latin typeface="Calibri" pitchFamily="34" charset="0"/>
                <a:cs typeface="Tahoma" pitchFamily="34" charset="0"/>
              </a:rPr>
              <a:t>           (</a:t>
            </a:r>
            <a:r>
              <a:rPr lang="en-US" sz="4000" b="1" dirty="0"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по </a:t>
            </a:r>
            <a:r>
              <a:rPr lang="ru-RU" sz="4000" b="1" baseline="-25000" dirty="0" err="1">
                <a:latin typeface="Calibri" pitchFamily="34" charset="0"/>
                <a:cs typeface="Tahoma" pitchFamily="34" charset="0"/>
              </a:rPr>
              <a:t>теч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.</a:t>
            </a:r>
            <a:r>
              <a:rPr lang="ru-RU" sz="4000" b="1" dirty="0">
                <a:latin typeface="Calibri" pitchFamily="34" charset="0"/>
                <a:cs typeface="Tahoma" pitchFamily="34" charset="0"/>
              </a:rPr>
              <a:t> – </a:t>
            </a:r>
            <a:r>
              <a:rPr lang="en-US" sz="4000" b="1" dirty="0">
                <a:latin typeface="Calibri" pitchFamily="34" charset="0"/>
                <a:cs typeface="Tahoma" pitchFamily="34" charset="0"/>
              </a:rPr>
              <a:t>V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пр. </a:t>
            </a:r>
            <a:r>
              <a:rPr lang="ru-RU" sz="4000" b="1" baseline="-25000" dirty="0" err="1">
                <a:latin typeface="Calibri" pitchFamily="34" charset="0"/>
                <a:cs typeface="Tahoma" pitchFamily="34" charset="0"/>
              </a:rPr>
              <a:t>теч</a:t>
            </a:r>
            <a:r>
              <a:rPr lang="ru-RU" sz="4000" b="1" baseline="-25000" dirty="0">
                <a:latin typeface="Calibri" pitchFamily="34" charset="0"/>
                <a:cs typeface="Tahoma" pitchFamily="34" charset="0"/>
              </a:rPr>
              <a:t>.</a:t>
            </a:r>
            <a:r>
              <a:rPr lang="ru-RU" sz="4000" b="1" dirty="0">
                <a:latin typeface="Calibri" pitchFamily="34" charset="0"/>
                <a:cs typeface="Tahoma" pitchFamily="34" charset="0"/>
              </a:rPr>
              <a:t>) </a:t>
            </a:r>
            <a:r>
              <a:rPr lang="en-US" sz="4000" b="1" dirty="0">
                <a:latin typeface="Calibri" pitchFamily="34" charset="0"/>
                <a:cs typeface="Tahoma" pitchFamily="34" charset="0"/>
              </a:rPr>
              <a:t>:</a:t>
            </a:r>
            <a:r>
              <a:rPr lang="ru-RU" sz="4000" b="1" dirty="0">
                <a:latin typeface="Calibri" pitchFamily="34" charset="0"/>
                <a:cs typeface="Tahoma" pitchFamily="34" charset="0"/>
              </a:rPr>
              <a:t> 2</a:t>
            </a:r>
            <a:endParaRPr lang="en-US" sz="4000" b="1" dirty="0">
              <a:latin typeface="Calibri" pitchFamily="34" charset="0"/>
              <a:cs typeface="Tahoma" pitchFamily="34" charset="0"/>
            </a:endParaRPr>
          </a:p>
        </p:txBody>
      </p:sp>
      <p:pic>
        <p:nvPicPr>
          <p:cNvPr id="20" name="Picture 10" descr="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377">
            <a:off x="1400991" y="2333837"/>
            <a:ext cx="1014052" cy="1206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5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0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90120" grpId="0"/>
      <p:bldP spid="90124" grpId="0"/>
      <p:bldP spid="90125" grpId="0"/>
      <p:bldP spid="90127" grpId="0"/>
      <p:bldP spid="901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88243" y="81839"/>
            <a:ext cx="8366322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Calibri" pitchFamily="34" charset="0"/>
              </a:rPr>
              <a:t>Скорость 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корабля </a:t>
            </a:r>
            <a:r>
              <a:rPr lang="ru-RU" sz="2400" b="1" i="1" dirty="0">
                <a:solidFill>
                  <a:schemeClr val="tx1"/>
                </a:solidFill>
                <a:latin typeface="Calibri" pitchFamily="34" charset="0"/>
              </a:rPr>
              <a:t>против течения реки равна 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25 </a:t>
            </a:r>
            <a:r>
              <a:rPr lang="ru-RU" sz="2400" b="1" i="1" dirty="0">
                <a:solidFill>
                  <a:schemeClr val="tx1"/>
                </a:solidFill>
                <a:latin typeface="Calibri" pitchFamily="34" charset="0"/>
              </a:rPr>
              <a:t>км/ч. Найдите скорость 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корабля </a:t>
            </a:r>
            <a:r>
              <a:rPr lang="ru-RU" sz="2400" b="1" i="1" dirty="0">
                <a:solidFill>
                  <a:schemeClr val="tx1"/>
                </a:solidFill>
                <a:latin typeface="Calibri" pitchFamily="34" charset="0"/>
              </a:rPr>
              <a:t>по течению, если скорость течения реки равна </a:t>
            </a:r>
            <a:r>
              <a:rPr lang="ru-RU" sz="2400" b="1" i="1" dirty="0" smtClean="0">
                <a:solidFill>
                  <a:schemeClr val="tx1"/>
                </a:solidFill>
                <a:latin typeface="Calibri" pitchFamily="34" charset="0"/>
              </a:rPr>
              <a:t>2 </a:t>
            </a:r>
            <a:r>
              <a:rPr lang="ru-RU" sz="2400" b="1" i="1" dirty="0">
                <a:solidFill>
                  <a:schemeClr val="tx1"/>
                </a:solidFill>
                <a:latin typeface="Calibri" pitchFamily="34" charset="0"/>
              </a:rPr>
              <a:t>км/ч. 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3127825" y="-1040371"/>
            <a:ext cx="2598777" cy="9890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277760" y="3490748"/>
            <a:ext cx="253781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60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</a:t>
            </a:r>
            <a:r>
              <a:rPr lang="en-US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r>
              <a:rPr lang="ru-RU" sz="3600" b="1" i="1" baseline="-25000" dirty="0" err="1" smtClean="0">
                <a:solidFill>
                  <a:schemeClr val="bg1"/>
                </a:solidFill>
                <a:latin typeface="Times New Roman" pitchFamily="18" charset="0"/>
              </a:rPr>
              <a:t>теч</a:t>
            </a:r>
            <a:r>
              <a:rPr lang="ru-RU" sz="3600" b="1" i="1" baseline="-25000" dirty="0" smtClean="0">
                <a:solidFill>
                  <a:schemeClr val="bg1"/>
                </a:solidFill>
                <a:latin typeface="Times New Roman" pitchFamily="18" charset="0"/>
              </a:rPr>
              <a:t>=2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10" name="Line 16"/>
          <p:cNvSpPr>
            <a:spLocks noChangeShapeType="1"/>
          </p:cNvSpPr>
          <p:nvPr/>
        </p:nvSpPr>
        <p:spPr bwMode="auto">
          <a:xfrm flipH="1" flipV="1">
            <a:off x="5875172" y="3764130"/>
            <a:ext cx="1353336" cy="287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1" name="Объект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793" y="2917819"/>
            <a:ext cx="9649187" cy="482460"/>
          </a:xfrm>
          <a:prstGeom prst="rect">
            <a:avLst/>
          </a:prstGeom>
        </p:spPr>
      </p:pic>
      <p:grpSp>
        <p:nvGrpSpPr>
          <p:cNvPr id="16" name="Группа 15"/>
          <p:cNvGrpSpPr/>
          <p:nvPr/>
        </p:nvGrpSpPr>
        <p:grpSpPr>
          <a:xfrm>
            <a:off x="611560" y="1423504"/>
            <a:ext cx="4098022" cy="1735545"/>
            <a:chOff x="611560" y="1423504"/>
            <a:chExt cx="4098022" cy="1735545"/>
          </a:xfrm>
        </p:grpSpPr>
        <p:grpSp>
          <p:nvGrpSpPr>
            <p:cNvPr id="14" name="Группа 13"/>
            <p:cNvGrpSpPr/>
            <p:nvPr/>
          </p:nvGrpSpPr>
          <p:grpSpPr>
            <a:xfrm>
              <a:off x="1181116" y="1423504"/>
              <a:ext cx="3528466" cy="1036813"/>
              <a:chOff x="2051720" y="952027"/>
              <a:chExt cx="3528466" cy="1036813"/>
            </a:xfrm>
          </p:grpSpPr>
          <p:sp>
            <p:nvSpPr>
              <p:cNvPr id="8" name="Line 16"/>
              <p:cNvSpPr>
                <a:spLocks noChangeShapeType="1"/>
              </p:cNvSpPr>
              <p:nvPr/>
            </p:nvSpPr>
            <p:spPr bwMode="auto">
              <a:xfrm>
                <a:off x="3203848" y="1988840"/>
                <a:ext cx="1817688" cy="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" name="Rectangle 11"/>
              <p:cNvSpPr>
                <a:spLocks noChangeArrowheads="1"/>
              </p:cNvSpPr>
              <p:nvPr/>
            </p:nvSpPr>
            <p:spPr bwMode="auto">
              <a:xfrm>
                <a:off x="2051720" y="952027"/>
                <a:ext cx="3528466" cy="1015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6000" b="1" i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     </a:t>
                </a:r>
                <a:r>
                  <a:rPr lang="en-US" sz="6000" b="1" i="1" dirty="0" smtClean="0">
                    <a:solidFill>
                      <a:schemeClr val="tx2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v</a:t>
                </a:r>
                <a:r>
                  <a:rPr lang="ru-RU" sz="3600" b="1" i="1" baseline="-25000" dirty="0">
                    <a:solidFill>
                      <a:schemeClr val="tx2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</a:t>
                </a:r>
                <a:r>
                  <a:rPr lang="ru-RU" sz="3600" b="1" i="1" baseline="-25000" dirty="0" err="1" smtClean="0">
                    <a:solidFill>
                      <a:schemeClr val="tx2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пр</a:t>
                </a:r>
                <a:r>
                  <a:rPr lang="ru-RU" sz="3600" b="1" i="1" baseline="-25000" dirty="0" smtClean="0">
                    <a:solidFill>
                      <a:schemeClr val="tx2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</a:t>
                </a:r>
                <a:r>
                  <a:rPr lang="ru-RU" sz="3600" b="1" i="1" baseline="-25000" dirty="0" err="1" smtClean="0">
                    <a:solidFill>
                      <a:schemeClr val="tx2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теч</a:t>
                </a:r>
                <a:r>
                  <a:rPr lang="ru-RU" sz="3600" b="1" i="1" dirty="0" smtClean="0">
                    <a:solidFill>
                      <a:schemeClr val="tx2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=25</a:t>
                </a:r>
                <a:endParaRPr lang="ru-RU" sz="3600" b="1" dirty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pic>
          <p:nvPicPr>
            <p:cNvPr id="15" name="Picture 6" descr="ship_azzy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1761585"/>
              <a:ext cx="2054464" cy="1397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Прямоугольник 16"/>
          <p:cNvSpPr/>
          <p:nvPr/>
        </p:nvSpPr>
        <p:spPr>
          <a:xfrm>
            <a:off x="827584" y="4506411"/>
            <a:ext cx="4572000" cy="224676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v </a:t>
            </a:r>
            <a:r>
              <a:rPr lang="ru-RU" sz="2800" b="1" i="1" baseline="-25000" dirty="0" smtClean="0">
                <a:solidFill>
                  <a:schemeClr val="tx1"/>
                </a:solidFill>
                <a:latin typeface="Calibri" pitchFamily="34" charset="0"/>
              </a:rPr>
              <a:t>соб.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= </a:t>
            </a:r>
            <a:r>
              <a:rPr lang="ru-RU" sz="2800" b="1" dirty="0" smtClean="0">
                <a:solidFill>
                  <a:schemeClr val="tx1"/>
                </a:solidFill>
                <a:latin typeface="Calibri" pitchFamily="34" charset="0"/>
              </a:rPr>
              <a:t>25 </a:t>
            </a:r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+ </a:t>
            </a:r>
            <a:r>
              <a:rPr lang="ru-RU" sz="2800" b="1" dirty="0" smtClean="0">
                <a:solidFill>
                  <a:schemeClr val="tx1"/>
                </a:solidFill>
                <a:latin typeface="Calibri" pitchFamily="34" charset="0"/>
              </a:rPr>
              <a:t>2 </a:t>
            </a:r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= </a:t>
            </a:r>
            <a:r>
              <a:rPr lang="ru-RU" sz="2800" b="1" dirty="0" smtClean="0">
                <a:solidFill>
                  <a:schemeClr val="tx1"/>
                </a:solidFill>
                <a:latin typeface="Calibri" pitchFamily="34" charset="0"/>
              </a:rPr>
              <a:t>27 </a:t>
            </a:r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км/ч</a:t>
            </a:r>
          </a:p>
          <a:p>
            <a:endParaRPr lang="ru-RU" sz="2800" b="1" dirty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en-US" sz="2800" b="1" i="1" dirty="0">
                <a:solidFill>
                  <a:schemeClr val="tx1"/>
                </a:solidFill>
                <a:latin typeface="Calibri" pitchFamily="34" charset="0"/>
                <a:cs typeface="Tahoma" pitchFamily="34" charset="0"/>
              </a:rPr>
              <a:t>v</a:t>
            </a:r>
            <a:r>
              <a:rPr lang="ru-RU" sz="2800" b="1" i="1" baseline="-25000" dirty="0">
                <a:solidFill>
                  <a:schemeClr val="tx1"/>
                </a:solidFill>
                <a:latin typeface="Calibri" pitchFamily="34" charset="0"/>
                <a:cs typeface="Tahoma" pitchFamily="34" charset="0"/>
              </a:rPr>
              <a:t>по </a:t>
            </a:r>
            <a:r>
              <a:rPr lang="ru-RU" sz="2800" b="1" i="1" baseline="-25000" dirty="0" err="1">
                <a:solidFill>
                  <a:schemeClr val="tx1"/>
                </a:solidFill>
                <a:latin typeface="Calibri" pitchFamily="34" charset="0"/>
                <a:cs typeface="Tahoma" pitchFamily="34" charset="0"/>
              </a:rPr>
              <a:t>теч</a:t>
            </a:r>
            <a:r>
              <a:rPr lang="ru-RU" sz="2800" b="1" i="1" baseline="-25000" dirty="0">
                <a:solidFill>
                  <a:schemeClr val="tx1"/>
                </a:solidFill>
                <a:latin typeface="Calibri" pitchFamily="34" charset="0"/>
                <a:cs typeface="Tahoma" pitchFamily="34" charset="0"/>
              </a:rPr>
              <a:t>. </a:t>
            </a:r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= </a:t>
            </a:r>
            <a:r>
              <a:rPr lang="ru-RU" sz="2800" b="1" dirty="0" smtClean="0">
                <a:solidFill>
                  <a:schemeClr val="tx1"/>
                </a:solidFill>
                <a:latin typeface="Calibri" pitchFamily="34" charset="0"/>
              </a:rPr>
              <a:t>27 </a:t>
            </a:r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+ 3 = </a:t>
            </a:r>
            <a:r>
              <a:rPr lang="ru-RU" sz="2800" b="1" dirty="0" smtClean="0">
                <a:solidFill>
                  <a:schemeClr val="tx1"/>
                </a:solidFill>
                <a:latin typeface="Calibri" pitchFamily="34" charset="0"/>
              </a:rPr>
              <a:t>30 </a:t>
            </a:r>
            <a:r>
              <a:rPr lang="ru-RU" sz="2800" b="1" dirty="0">
                <a:solidFill>
                  <a:schemeClr val="tx1"/>
                </a:solidFill>
                <a:latin typeface="Calibri" pitchFamily="34" charset="0"/>
              </a:rPr>
              <a:t>км/ч</a:t>
            </a:r>
          </a:p>
          <a:p>
            <a:endParaRPr lang="ru-RU" sz="2800" b="1" i="1" dirty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Ответ: </a:t>
            </a:r>
            <a:r>
              <a:rPr lang="ru-RU" sz="2800" b="1" i="1" dirty="0" smtClean="0">
                <a:solidFill>
                  <a:schemeClr val="tx1"/>
                </a:solidFill>
                <a:latin typeface="Calibri" pitchFamily="34" charset="0"/>
              </a:rPr>
              <a:t>30 </a:t>
            </a:r>
            <a:r>
              <a:rPr lang="ru-RU" sz="2800" b="1" i="1" dirty="0">
                <a:solidFill>
                  <a:schemeClr val="tx1"/>
                </a:solidFill>
                <a:latin typeface="Calibri" pitchFamily="34" charset="0"/>
              </a:rPr>
              <a:t>км/ч</a:t>
            </a:r>
          </a:p>
        </p:txBody>
      </p:sp>
      <p:grpSp>
        <p:nvGrpSpPr>
          <p:cNvPr id="19" name="Группа 18"/>
          <p:cNvGrpSpPr/>
          <p:nvPr/>
        </p:nvGrpSpPr>
        <p:grpSpPr>
          <a:xfrm>
            <a:off x="769374" y="4454000"/>
            <a:ext cx="4688420" cy="2351589"/>
            <a:chOff x="6016645" y="3300485"/>
            <a:chExt cx="4140503" cy="1655532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6016645" y="3300485"/>
              <a:ext cx="4140503" cy="1655532"/>
            </a:xfrm>
            <a:prstGeom prst="rect">
              <a:avLst/>
            </a:prstGeom>
            <a:solidFill>
              <a:srgbClr val="C3E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340458" y="3405560"/>
              <a:ext cx="1514611" cy="260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РЕШЕНИЕ</a:t>
              </a:r>
              <a:endParaRPr lang="ru-RU" dirty="0"/>
            </a:p>
          </p:txBody>
        </p:sp>
      </p:grpSp>
      <p:pic>
        <p:nvPicPr>
          <p:cNvPr id="22" name="Picture 13" descr="F:\Мои рисунки\Картинки XP\Анимации картинки\HOMEANIM\AG00041_.GIF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72400" y="6084037"/>
            <a:ext cx="557214" cy="333375"/>
          </a:xfrm>
          <a:prstGeom prst="rect">
            <a:avLst/>
          </a:prstGeom>
          <a:noFill/>
        </p:spPr>
      </p:pic>
      <p:pic>
        <p:nvPicPr>
          <p:cNvPr id="23" name="Picture 4" descr="C:\Documents and Settings\Пользователь\Рабочий стол\Мои рисунки\анимация\09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348880"/>
            <a:ext cx="1080120" cy="1068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20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7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450" fill="hold">
                                          <p:stCondLst>
                                            <p:cond delay="14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450" fill="hold">
                                          <p:stCondLst>
                                            <p:cond delay="2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450" fill="hold">
                                          <p:stCondLst>
                                            <p:cond delay="43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450" fill="hold">
                                          <p:stCondLst>
                                            <p:cond delay="5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repeatCount="2000" accel="50000" decel="50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5.3654E-7 C 0.0316 0.00231 0.0526 0.00254 0.08733 0.00162 C 0.13351 0.00301 0.17899 0.00555 0.22517 0.00671 C 0.27708 0.01041 0.32899 0.01318 0.3809 0.01688 C 0.41563 0.02567 0.45243 0.02382 0.48733 0.02521 C 0.55226 0.02428 0.58854 0.0222 0.64809 0.02521 C 0.66753 0.02613 0.68802 0.03261 0.70747 0.03538 C 0.74948 0.03423 0.79201 0.03469 0.83403 0.0303 C 0.86059 0.03076 0.88733 0.03053 0.91389 0.03191 C 0.9224 0.03238 0.9309 0.04001 0.93924 0.04047 C 0.94688 0.04093 0.95434 0.04047 0.96198 0.04047 " pathEditMode="relative" ptsTypes="ffffffffffA">
                                      <p:cBhvr>
                                        <p:cTn id="14" dur="1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823</Words>
  <Application>Microsoft Office PowerPoint</Application>
  <PresentationFormat>Экран (4:3)</PresentationFormat>
  <Paragraphs>125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Webdings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Лена Юдина</cp:lastModifiedBy>
  <cp:revision>7</cp:revision>
  <dcterms:created xsi:type="dcterms:W3CDTF">2013-01-08T12:04:39Z</dcterms:created>
  <dcterms:modified xsi:type="dcterms:W3CDTF">2020-10-14T18:29:04Z</dcterms:modified>
</cp:coreProperties>
</file>