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7" r:id="rId14"/>
    <p:sldId id="271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2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1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0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3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9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0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9C02-C87E-4A1D-ACC9-F283392BC6B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7401-D5AD-407D-A95F-760C31C6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136904" cy="276071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Цель урока:</a:t>
            </a:r>
          </a:p>
          <a:p>
            <a:pPr algn="l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формировать экологическое мышление, сформировать понятие о среде обитания, экологических факторах.</a:t>
            </a:r>
          </a:p>
          <a:p>
            <a:pPr algn="l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  <a:p>
            <a:pPr algn="l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9691" y="319589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cs typeface="Aharoni" pitchFamily="2" charset="-79"/>
              </a:rPr>
              <a:t>Тема урока: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cs typeface="Aharoni" pitchFamily="2" charset="-79"/>
              </a:rPr>
              <a:t>«Среда обитания. Экологические факторы»</a:t>
            </a:r>
            <a:endParaRPr lang="ru-RU" sz="3600" b="1" dirty="0">
              <a:solidFill>
                <a:srgbClr val="C0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6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4999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972628"/>
              </p:ext>
            </p:extLst>
          </p:nvPr>
        </p:nvGraphicFramePr>
        <p:xfrm>
          <a:off x="827584" y="692696"/>
          <a:ext cx="7056784" cy="4824536"/>
        </p:xfrm>
        <a:graphic>
          <a:graphicData uri="http://schemas.openxmlformats.org/drawingml/2006/table">
            <a:tbl>
              <a:tblPr firstRow="1" firstCol="1" bandRow="1"/>
              <a:tblGrid>
                <a:gridCol w="2351816"/>
                <a:gridCol w="2352484"/>
                <a:gridCol w="2352484"/>
              </a:tblGrid>
              <a:tr h="63810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Экологические факторы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неживой природы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(абиотические)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живой природы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(биотические)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деятельность человека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(антропогенные)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9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4999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559609"/>
              </p:ext>
            </p:extLst>
          </p:nvPr>
        </p:nvGraphicFramePr>
        <p:xfrm>
          <a:off x="827584" y="692696"/>
          <a:ext cx="7056784" cy="4824536"/>
        </p:xfrm>
        <a:graphic>
          <a:graphicData uri="http://schemas.openxmlformats.org/drawingml/2006/table">
            <a:tbl>
              <a:tblPr firstRow="1" firstCol="1" bandRow="1"/>
              <a:tblGrid>
                <a:gridCol w="2351816"/>
                <a:gridCol w="2352484"/>
                <a:gridCol w="2352484"/>
              </a:tblGrid>
              <a:tr h="63810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Экологические факторы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неживой природы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(абиотические)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живой природы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(биотические)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деятельность человека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(антропогенные)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рельеф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тип почвы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влажность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свет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осадки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температура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насекомые-опылители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хищник-жертва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гриб-дерево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вырубка лесов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охота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распашка степей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слив в реку бытовых отходов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1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4999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Вставить в текст пропущенные слова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7881"/>
            <a:ext cx="8424936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природы, в которой обитают живые организмы, называется - __________.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Различают следующие среды обитания:___________, ________, _________, _________ 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Дельфин обитает в __________ среде.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Дождевые черви обитают в __________ 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наземно-воздушной среде достаточно _________, _____, но недостаток _______ . Температура здесь меняется больше, чем температура в ___________среде.   Наиболее постоянные условия  в ___________    среде.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3436" y="1484784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среда обитания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1916832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наземно-воздушная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6735" y="2351724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водная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70905" y="2351724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почвенная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28081" y="2351724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организменная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85952" y="2855780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водной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88024" y="3278808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почвенной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0736" y="4149080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448431" y="3782864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кислорода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63888" y="4149080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влаги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27584" y="4869160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водной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6778" y="5301208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организменной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Выбрать лишний термин из предложенных. Объяснить свой выбор.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А) ветер, снег, насекомые, свет, дождь;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Б) испарение, вырубка, распашка, рыболовля;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В) волк и заяц, божья коровка и тля, кот и мышь, охота человека на медведя;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Г) наземно-воздушная, водная, ветреная, почвенная.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/>
              <a:t>Лишний термин обозначен </a:t>
            </a:r>
            <a:r>
              <a:rPr lang="ru-RU" sz="3100" b="1" i="1" dirty="0" smtClean="0">
                <a:solidFill>
                  <a:srgbClr val="C00000"/>
                </a:solidFill>
              </a:rPr>
              <a:t>красным</a:t>
            </a:r>
            <a:r>
              <a:rPr lang="ru-RU" sz="3100" b="1" i="1" dirty="0" smtClean="0"/>
              <a:t> цветом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А) ветер, снег, 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насекомые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, свет, дождь;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Б) 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испарение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, вырубка, распашка, рыболовля;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В) волк и заяц, божья коровка и тля, кот и мышь, 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охота человека на медведя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Г) наземно-воздушная, водная, 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ветреная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, почвенная.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cs typeface="Aharoni" pitchFamily="2" charset="-79"/>
              </a:rPr>
              <a:t>Определить тип экологических факторов. В колонки записывать только </a:t>
            </a:r>
            <a:r>
              <a:rPr lang="ru-RU" sz="2400" b="1" i="1" dirty="0" smtClean="0">
                <a:solidFill>
                  <a:srgbClr val="C00000"/>
                </a:solidFill>
                <a:cs typeface="Aharoni" pitchFamily="2" charset="-79"/>
              </a:rPr>
              <a:t>номер</a:t>
            </a:r>
            <a:r>
              <a:rPr lang="ru-RU" sz="2400" b="1" i="1" dirty="0" smtClean="0">
                <a:solidFill>
                  <a:srgbClr val="7030A0"/>
                </a:solidFill>
                <a:cs typeface="Aharoni" pitchFamily="2" charset="-79"/>
              </a:rPr>
              <a:t> варианта ответа</a:t>
            </a:r>
            <a:endParaRPr lang="ru-RU" sz="2400" b="1" i="1" dirty="0">
              <a:solidFill>
                <a:srgbClr val="7030A0"/>
              </a:solidFill>
              <a:cs typeface="Aharoni" pitchFamily="2" charset="-79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537427"/>
              </p:ext>
            </p:extLst>
          </p:nvPr>
        </p:nvGraphicFramePr>
        <p:xfrm>
          <a:off x="1259632" y="1628800"/>
          <a:ext cx="6706870" cy="1426541"/>
        </p:xfrm>
        <a:graphic>
          <a:graphicData uri="http://schemas.openxmlformats.org/drawingml/2006/table">
            <a:tbl>
              <a:tblPr firstRow="1" firstCol="1" bandRow="1"/>
              <a:tblGrid>
                <a:gridCol w="2235200"/>
                <a:gridCol w="2235835"/>
                <a:gridCol w="2235835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Абиотические факторы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Биотические факторы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Антропогенные факторы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3573016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вирусы,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комары,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туман,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дождь,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глинистая почва,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осушение болота,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вырубка лесов,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хищные птицы,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выхлопные газы,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паразитические черви.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454861"/>
              </p:ext>
            </p:extLst>
          </p:nvPr>
        </p:nvGraphicFramePr>
        <p:xfrm>
          <a:off x="1259632" y="1772816"/>
          <a:ext cx="6706870" cy="2016224"/>
        </p:xfrm>
        <a:graphic>
          <a:graphicData uri="http://schemas.openxmlformats.org/drawingml/2006/table">
            <a:tbl>
              <a:tblPr firstRow="1" firstCol="1" bandRow="1"/>
              <a:tblGrid>
                <a:gridCol w="2235200"/>
                <a:gridCol w="2235835"/>
                <a:gridCol w="2235835"/>
              </a:tblGrid>
              <a:tr h="885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Абиотические факторы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Биотические факторы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Антропогенные факторы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3, 4, 5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1, 2, 8, 10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6, 7, 9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Проверим?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8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 одно из предложений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Сегодня на уроке я узнал(а) …</a:t>
            </a:r>
          </a:p>
          <a:p>
            <a:r>
              <a:rPr lang="ru-RU" sz="40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Больше всего мне запомнилось …</a:t>
            </a:r>
          </a:p>
          <a:p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Я узнал(а), что …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486916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Спасибо за работу!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73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cs typeface="Aharoni" pitchFamily="2" charset="-79"/>
              </a:rPr>
              <a:t>Могут ли эти организмы «встретиться» вместе в природе?  Почему?</a:t>
            </a:r>
            <a:endParaRPr lang="ru-RU" sz="3600" dirty="0">
              <a:cs typeface="Aharoni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9" y="1502968"/>
            <a:ext cx="3168351" cy="2376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" y="4509121"/>
            <a:ext cx="3508670" cy="23905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12" y="4764995"/>
            <a:ext cx="2642124" cy="19332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02" y="1556792"/>
            <a:ext cx="2784309" cy="20882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70" y="1556792"/>
            <a:ext cx="3495483" cy="2621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0" y="3879232"/>
            <a:ext cx="3408029" cy="25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229600" cy="219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88821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Наземно-воздушная среда</a:t>
            </a:r>
            <a:endParaRPr lang="ru-RU" b="1" i="1" dirty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680519" cy="312083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71623"/>
            <a:ext cx="71882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30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Водная среда</a:t>
            </a:r>
            <a:endParaRPr lang="ru-RU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42" y="764806"/>
            <a:ext cx="5482952" cy="338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Особенности: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>- Высокая плотность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>- Мало кислорода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>- Высокое давление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>- Мало света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>- Солевой состав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6" y="3952619"/>
            <a:ext cx="4360796" cy="2905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434267" cy="28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22114"/>
          </a:xfrm>
        </p:spPr>
        <p:txBody>
          <a:bodyPr/>
          <a:lstStyle/>
          <a:p>
            <a:r>
              <a:rPr lang="ru-RU" b="1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Почвенная среда</a:t>
            </a:r>
            <a:endParaRPr lang="ru-RU" b="1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25" y="980728"/>
            <a:ext cx="4800534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4067944" cy="267446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79"/>
            <a:ext cx="79220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7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Организменная среда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641" y="1412776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Особенности: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Защита от внешней среды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Света и кислорода почти нет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Запас пищи неограничен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Условия относительно постоянны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0" y="836712"/>
            <a:ext cx="2497460" cy="3055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81" y="4202992"/>
            <a:ext cx="4574679" cy="2475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50414"/>
            <a:ext cx="2304256" cy="1728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21979" y="5949280"/>
            <a:ext cx="1172105" cy="724739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Какие факторы влияют на живые организмы?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3528392" cy="264629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Выноска со стрелкой вправо 4"/>
          <p:cNvSpPr/>
          <p:nvPr/>
        </p:nvSpPr>
        <p:spPr>
          <a:xfrm>
            <a:off x="539552" y="2518048"/>
            <a:ext cx="1512168" cy="1775048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023019" y="1426739"/>
            <a:ext cx="1670484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 rot="20656303">
            <a:off x="6147429" y="1674896"/>
            <a:ext cx="1920238" cy="1332485"/>
          </a:xfrm>
          <a:prstGeom prst="lef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300192" y="3717032"/>
            <a:ext cx="1656184" cy="1008112"/>
          </a:xfrm>
          <a:prstGeom prst="lef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верх 8"/>
          <p:cNvSpPr/>
          <p:nvPr/>
        </p:nvSpPr>
        <p:spPr>
          <a:xfrm rot="20175399">
            <a:off x="4788091" y="5107356"/>
            <a:ext cx="2160240" cy="124498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верх 9"/>
          <p:cNvSpPr/>
          <p:nvPr/>
        </p:nvSpPr>
        <p:spPr>
          <a:xfrm rot="1277993">
            <a:off x="1706181" y="5180966"/>
            <a:ext cx="1994520" cy="124783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77025" y="1426739"/>
            <a:ext cx="116247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свет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9552" y="3103240"/>
            <a:ext cx="1162472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ветер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904544" y="2031403"/>
            <a:ext cx="116247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вода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904544" y="4051920"/>
            <a:ext cx="116247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 rot="20263156">
            <a:off x="5286975" y="5589240"/>
            <a:ext cx="116247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почва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 rot="1319174">
            <a:off x="1802580" y="5750101"/>
            <a:ext cx="180172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человек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937920" y="4051641"/>
            <a:ext cx="116247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</a:t>
            </a:r>
            <a:r>
              <a:rPr lang="en-US" sz="2800" b="1" i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0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5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5" y="44624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3265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кологические факторы </a:t>
            </a:r>
            <a:r>
              <a:rPr lang="ru-RU" i="1" dirty="0" smtClean="0">
                <a:solidFill>
                  <a:srgbClr val="C00000"/>
                </a:solidFill>
              </a:rPr>
              <a:t>- это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все компоненты живой и неживой природы, по-разному влияющие на живой организм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7584" y="2169057"/>
            <a:ext cx="6840760" cy="4464496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Небо светло-голубое,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Солнце светит золотое,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Ветер листьями играет,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Тучка в небе проплывает.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Кусты, деревья и трава,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Горы, воздух и листва,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Птицы, звери и леса,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Гром, туманы и роса,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Человек, вода, погода –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Aharoni" pitchFamily="2" charset="-79"/>
              </a:rPr>
              <a:t>Это факторы природы.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9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493</Words>
  <Application>Microsoft Office PowerPoint</Application>
  <PresentationFormat>Экран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Могут ли эти организмы «встретиться» вместе в природе?  Почему?</vt:lpstr>
      <vt:lpstr>Презентация PowerPoint</vt:lpstr>
      <vt:lpstr>Наземно-воздушная среда</vt:lpstr>
      <vt:lpstr>Водная среда</vt:lpstr>
      <vt:lpstr>Почвенная среда</vt:lpstr>
      <vt:lpstr>Организменная среда</vt:lpstr>
      <vt:lpstr>Какие факторы влияют на живые организмы?</vt:lpstr>
      <vt:lpstr>Презентация PowerPoint</vt:lpstr>
      <vt:lpstr>Презентация PowerPoint</vt:lpstr>
      <vt:lpstr>Презентация PowerPoint</vt:lpstr>
      <vt:lpstr>Вставить в текст пропущенные слова</vt:lpstr>
      <vt:lpstr> Выбрать лишний термин из предложенных. Объяснить свой выбор. </vt:lpstr>
      <vt:lpstr> Лишний термин обозначен красным цветом </vt:lpstr>
      <vt:lpstr>Определить тип экологических факторов. В колонки записывать только номер варианта ответа</vt:lpstr>
      <vt:lpstr>Проверим?</vt:lpstr>
      <vt:lpstr>Продолжите одно из предложений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19</cp:revision>
  <dcterms:created xsi:type="dcterms:W3CDTF">2016-10-05T07:45:10Z</dcterms:created>
  <dcterms:modified xsi:type="dcterms:W3CDTF">2017-04-28T18:59:04Z</dcterms:modified>
</cp:coreProperties>
</file>