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Системы органов.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Пищеварительная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Глотка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Пищевод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Желудок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Кишечник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Печень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Поджелудочная железа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Функция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://obzzo.ru/wp-content/uploads/2018/11/Pischevarenie_1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43881"/>
            <a:ext cx="403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Выделительная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Почки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Мочеточник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Мочевой пузырь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Мочеиспускательный канал.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pochkam.ru/wp-content/uploads/2017/06/image623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44958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Нервная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Головной мозг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Спинной мозг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Нервы.</a:t>
            </a:r>
          </a:p>
          <a:p>
            <a:r>
              <a:rPr lang="ru-RU" b="1" dirty="0" smtClean="0"/>
              <a:t>Функции</a:t>
            </a:r>
            <a:r>
              <a:rPr lang="en-US" b="1" dirty="0" smtClean="0"/>
              <a:t>:</a:t>
            </a:r>
            <a:endParaRPr lang="ru-RU" b="1" dirty="0"/>
          </a:p>
        </p:txBody>
      </p:sp>
      <p:pic>
        <p:nvPicPr>
          <p:cNvPr id="5" name="Содержимое 4" descr="http://sozid.ru/wp-content/uploads/2019/04/%D0%9D%D0%A1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54378"/>
            <a:ext cx="4038600" cy="4417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myslide.ru/documents_3/8861ecff6f02178d275f1a04f862d054/img7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8001055" cy="574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Узнайте органы,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 какой системе органов относится орган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fb.ru/misc/i/gallery/40004/318820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00200"/>
            <a:ext cx="607223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www.spina.ua/assets/templates/crb/img/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04"/>
            <a:ext cx="6715172" cy="642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Выучить системы органов и их функции.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Ход урока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Дать определение « система органов».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Определение основных систем органов человека. Определить органы, входящие в системы органов.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Вывод.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Сопоставить название ткани с их особенностями строения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1. Нервная</a:t>
            </a:r>
          </a:p>
          <a:p>
            <a:r>
              <a:rPr lang="ru-RU" sz="3600" b="1" dirty="0" smtClean="0"/>
              <a:t>2. Мышечная</a:t>
            </a:r>
          </a:p>
          <a:p>
            <a:r>
              <a:rPr lang="ru-RU" sz="3600" b="1" dirty="0" smtClean="0"/>
              <a:t>3. Соединительная</a:t>
            </a:r>
          </a:p>
          <a:p>
            <a:r>
              <a:rPr lang="ru-RU" sz="3600" b="1" dirty="0" smtClean="0"/>
              <a:t>4. Эпителиальная </a:t>
            </a:r>
            <a:endParaRPr lang="ru-RU" sz="3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4423"/>
            <a:ext cx="4038600" cy="464347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А. Клетки плотно прилегают друг к другу, располагаясь в один или несколько слоев.</a:t>
            </a:r>
          </a:p>
          <a:p>
            <a:r>
              <a:rPr lang="ru-RU" sz="2400" b="1" dirty="0" smtClean="0"/>
              <a:t>Б. Ткань образована нейронами.</a:t>
            </a:r>
          </a:p>
          <a:p>
            <a:r>
              <a:rPr lang="ru-RU" sz="2400" b="1" dirty="0" smtClean="0"/>
              <a:t>В. Различают несколько видов этой ткани. Хорошо развито межклеточное вещество.</a:t>
            </a:r>
          </a:p>
          <a:p>
            <a:r>
              <a:rPr lang="ru-RU" sz="2400" b="1" dirty="0" smtClean="0"/>
              <a:t>Г. Группа тканей, обладающие свойствами возбудимости, проводимости и сократимости.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1-Б</a:t>
            </a:r>
          </a:p>
          <a:p>
            <a:r>
              <a:rPr lang="ru-RU" dirty="0" smtClean="0"/>
              <a:t>2-Г</a:t>
            </a:r>
          </a:p>
          <a:p>
            <a:r>
              <a:rPr lang="ru-RU" dirty="0" smtClean="0"/>
              <a:t>3-В</a:t>
            </a:r>
          </a:p>
          <a:p>
            <a:r>
              <a:rPr lang="ru-RU" dirty="0" smtClean="0"/>
              <a:t>4-А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Система органов- это группа анатомически связанных  между собой органов, имеющих общее происхождение и единый план строения и выполняющих общую функцию.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Системы органов.</a:t>
            </a:r>
            <a:endParaRPr lang="ru-RU" dirty="0"/>
          </a:p>
        </p:txBody>
      </p:sp>
      <p:pic>
        <p:nvPicPr>
          <p:cNvPr id="4" name="Содержимое 3" descr="http://5biologiya.net/datas/biologija/Tkani-organy-sistemy-organov/0020-020-Sistema-organov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214290"/>
            <a:ext cx="8929718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Опорно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двигательная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Кости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Мышцы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Функции ОДС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??????????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использовать текст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учебника)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zaspiny.ru/wp-content/uploads/2017/11/ods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57298"/>
            <a:ext cx="3757610" cy="3984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Кровеносная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Сердце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Сосуды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www.syl.ru/misc/i/ai/168035/627806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85860"/>
            <a:ext cx="403860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Дыхательная система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Носовая полость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Глотка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Гортань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Трахея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Бронхи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Легкие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autogear.ru/misc/i/gallery/95919/2664160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4495800" cy="5143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209</Words>
  <Application>Microsoft Office PowerPoint</Application>
  <PresentationFormat>Экран (4:3)</PresentationFormat>
  <Paragraphs>64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Ход урока</vt:lpstr>
      <vt:lpstr> Сопоставить название ткани с их особенностями строения</vt:lpstr>
      <vt:lpstr>Ответы.</vt:lpstr>
      <vt:lpstr>Презентация PowerPoint</vt:lpstr>
      <vt:lpstr>Системы органов.</vt:lpstr>
      <vt:lpstr>Опорно двигательная система</vt:lpstr>
      <vt:lpstr>Кровеносная система</vt:lpstr>
      <vt:lpstr>Дыхательная система</vt:lpstr>
      <vt:lpstr>Пищеварительная система</vt:lpstr>
      <vt:lpstr>Выделительная система</vt:lpstr>
      <vt:lpstr>Нервная система</vt:lpstr>
      <vt:lpstr>Презентация PowerPoint</vt:lpstr>
      <vt:lpstr>Узнайте органы, к какой системе органов относится орган:</vt:lpstr>
      <vt:lpstr>Презентация PowerPoint</vt:lpstr>
      <vt:lpstr>Домашнее задание.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2019-09-24T14:42:54Z</dcterms:created>
  <dcterms:modified xsi:type="dcterms:W3CDTF">2020-10-10T04:53:10Z</dcterms:modified>
</cp:coreProperties>
</file>