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5" r:id="rId4"/>
    <p:sldId id="266" r:id="rId5"/>
    <p:sldId id="270" r:id="rId6"/>
    <p:sldId id="271" r:id="rId7"/>
    <p:sldId id="272" r:id="rId8"/>
    <p:sldId id="258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953" autoAdjust="0"/>
  </p:normalViewPr>
  <p:slideViewPr>
    <p:cSldViewPr snapToGrid="0">
      <p:cViewPr varScale="1">
        <p:scale>
          <a:sx n="73" d="100"/>
          <a:sy n="73" d="100"/>
        </p:scale>
        <p:origin x="11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338CD-2E70-4B61-A21B-A16EE35A0058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59CF9-9D90-48D8-8974-277B74C8E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401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754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01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30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352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273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041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901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77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53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43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36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290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21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47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03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0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4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B0B2ED1-51D7-4E15-A1B5-2F805606DEF1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384D10D-3088-4B1A-8810-5467040426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21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035864"/>
            <a:ext cx="8825658" cy="2677648"/>
          </a:xfrm>
        </p:spPr>
        <p:txBody>
          <a:bodyPr/>
          <a:lstStyle/>
          <a:p>
            <a:r>
              <a:rPr lang="ru-RU" dirty="0" smtClean="0"/>
              <a:t>Техника метания мяча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4955" y="3713512"/>
            <a:ext cx="8825658" cy="8614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169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669" y="2603499"/>
            <a:ext cx="5053605" cy="33667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4392991" cy="34163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Одним из средств физического развития и специальной подготовки школьников и молодежи является метание малых мячей. По технике исполнения оно в значительной степени сходно с техникой метания копья. Поэтому на начальном этапе обучения метание мячей становится эффективным средством, используемым для освоения техники данного вида.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40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Техника выполнения (держание)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1369" y="2771665"/>
            <a:ext cx="3774398" cy="34163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Малый мяч удерживается, не прижимаемый к ладони, фалангами пальцев метающей руки. Указательный, средний и безымянный пальцы подобно рычагу размещены сзади мяча, а большой палец и мизинец придерживают его </a:t>
            </a:r>
            <a:r>
              <a:rPr lang="ru-RU" dirty="0" smtClean="0"/>
              <a:t>сбоку. Перед </a:t>
            </a:r>
            <a:r>
              <a:rPr lang="ru-RU" dirty="0"/>
              <a:t>началом разбега метатель держит снаряд над плечом в согнутой руке.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803" y="3205655"/>
            <a:ext cx="3876012" cy="22316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4846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156138"/>
            <a:ext cx="8761413" cy="524494"/>
          </a:xfrm>
        </p:spPr>
        <p:txBody>
          <a:bodyPr>
            <a:noAutofit/>
          </a:bodyPr>
          <a:lstStyle/>
          <a:p>
            <a:r>
              <a:rPr lang="ru-RU" dirty="0" smtClean="0"/>
              <a:t>Техника выполнения (разбег)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54953" y="2647460"/>
            <a:ext cx="10154177" cy="3543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ru-RU" i="1" dirty="0"/>
              <a:t>Первая (предварительная) фаза</a:t>
            </a:r>
            <a:r>
              <a:rPr lang="ru-RU" dirty="0"/>
              <a:t> разбега начинается из исходного положения до контрольной отметки, которая подбирается индивидуально. Задача этой части разбега — сообщить системе «метатель—снаряд» первоначальную скорость, в результате чего она приобретает определенное количество движения, и точно попасть ногой на контрольную отметку. Разбег выполняется обычным беговым шагом с оптимальной скоростью, его длина преодолевается за 6 —12 беговых шагов.</a:t>
            </a:r>
            <a:br>
              <a:rPr lang="ru-RU" dirty="0"/>
            </a:br>
            <a:endParaRPr lang="ru-RU" sz="21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7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156138"/>
            <a:ext cx="8761413" cy="524494"/>
          </a:xfrm>
        </p:spPr>
        <p:txBody>
          <a:bodyPr>
            <a:noAutofit/>
          </a:bodyPr>
          <a:lstStyle/>
          <a:p>
            <a:r>
              <a:rPr lang="ru-RU" dirty="0" smtClean="0"/>
              <a:t>Техника выполнения (разбег)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54953" y="2647460"/>
            <a:ext cx="10154177" cy="35431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ru-RU" i="1" dirty="0"/>
              <a:t>Вторая (заключительная) фаза разбега</a:t>
            </a:r>
            <a:r>
              <a:rPr lang="ru-RU" dirty="0"/>
              <a:t>, которая также подбирается индивидуально и зависит от скорости продвижения, длины шагов и способа остановки после броска, начинается от контрольной отметки и заканчивается местом, где выполняется финальное усилие. Задача этой фазы состоит в отведении снаряда для выполнения его «обгона» и в поддержании оптимальной скорости перед финальным движением. Шаги данной части разбега называются бросковыми. Их количество зависит от способа отведения снаряда и колеблется в диапазоне 4ч— 6 шагов. При этом, используя четное количество шагов, метатель должен попасть на контрольную отметку левой ногой, нечетное количество — правой (анализ техники будет проводиться для тех, кто метает мяч правой рукой).</a:t>
            </a:r>
            <a:br>
              <a:rPr lang="ru-RU" dirty="0"/>
            </a:br>
            <a:endParaRPr lang="ru-RU" sz="21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76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156138"/>
            <a:ext cx="8761413" cy="524494"/>
          </a:xfrm>
        </p:spPr>
        <p:txBody>
          <a:bodyPr>
            <a:noAutofit/>
          </a:bodyPr>
          <a:lstStyle/>
          <a:p>
            <a:r>
              <a:rPr lang="ru-RU" dirty="0" smtClean="0"/>
              <a:t>Техника выполнения (финальное усилие)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72663" y="2270234"/>
            <a:ext cx="11235558" cy="417260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Заключительная фаза броска начинается до постановки левой ноги в четвертом бросковом шаге в момент прохождения ОЦМТ над правой опорной ногой. Этот шаг выполняется без фазы полета. В финальном движении необходимо скорость, набранную в разбеге, максимально увеличить в момент броска:</a:t>
            </a:r>
          </a:p>
          <a:p>
            <a:r>
              <a:rPr lang="ru-RU" dirty="0"/>
              <a:t>После прохождения ОЦМТ правая нога начинает активно разгибаться, поворачиваясь бедром внутрь по направлению разбега. С этого момента начинается «захват» снаряда. Элемент «захвата» необходим для последующего натяжения мышц туловища и метающей руки, участвующих во время выпуска снаряда..</a:t>
            </a:r>
          </a:p>
          <a:p>
            <a:r>
              <a:rPr lang="ru-RU" dirty="0"/>
              <a:t>Левая нога, почти прямая, ставится с пятки на расстоянии около одной стопы влево от линии разбега с дальнейшим переходом в упор на всю стопу. Это необходимо для создания условий вращательно-поступательного движения вокруг оси, условно проходящей через левую стопу и левое плечо. В данный момент (после «захвата») правая рука со снарядом сгибается в локтевом суставе, а предплечье и кисть, оказываясь сзади плеча, супинируются. Левая рука при этом начинает отводиться влево и пронируется.</a:t>
            </a:r>
          </a:p>
          <a:p>
            <a:r>
              <a:rPr lang="ru-RU" dirty="0"/>
              <a:t>Выпрямив правую ногу и повернув правую часть таза вперед, метатель, осуществляя «тягу» снаряда, выходит грудью вперед, выводит правый локоть вперед-вверх и переходит в положение «натянутого лука», названное так из-за внешнего сходства, где правая рука со снарядом, прогнутое туловище и левая нога образуют соответствующую дугу.</a:t>
            </a:r>
          </a:p>
          <a:p>
            <a:r>
              <a:rPr lang="ru-RU" dirty="0"/>
              <a:t>Далее, путем сокращения предварительно растянутых мышц и использования инерции системы «метатель-снаряд», происходит разгибание туловища и движение грудью вперед.</a:t>
            </a:r>
          </a:p>
          <a:p>
            <a:r>
              <a:rPr lang="ru-RU" dirty="0"/>
              <a:t>Заключительная часть финального усилия осуществляется наиболее мощным движением — «рывком». Выпуск снаряда заканчивается хлестообразным движением предплечья и кисти правой руки. Рука со снарядом проходит над плечом. Левая нога в момент броска стопорит движение и полностью выпрямляется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29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156138"/>
            <a:ext cx="8761413" cy="524494"/>
          </a:xfrm>
        </p:spPr>
        <p:txBody>
          <a:bodyPr>
            <a:noAutofit/>
          </a:bodyPr>
          <a:lstStyle/>
          <a:p>
            <a:r>
              <a:rPr lang="ru-RU" dirty="0" smtClean="0"/>
              <a:t>Техника выполнения (финальное усилие)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064" y="2447291"/>
            <a:ext cx="6183040" cy="41479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8106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Методика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427654"/>
            <a:ext cx="10290812" cy="4109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Процесс обучения технике метания малого мяча предваряет создание необходимых условий для усвоения изучаемых движений с помощью специально-подготовительных упражнений. Данные упражнения направлены на развитие соответствующих двигательных качеств и овладение основными закономерностями метательных движений, без которых обучение технике метания будет затруднительно.</a:t>
            </a:r>
          </a:p>
          <a:p>
            <a:pPr marL="0" indent="0">
              <a:buNone/>
            </a:pPr>
            <a:r>
              <a:rPr lang="ru-RU" dirty="0"/>
              <a:t>Надо помнить, что метание мяча осваивается успешнее теми спортсменами, у которых хорошая подвижность в суставах грудной части позвоночника и плечевого пояса, лучше развиты скоростно-силовые качества, хорошие координационные способности.</a:t>
            </a:r>
          </a:p>
          <a:p>
            <a:pPr marL="0" indent="0">
              <a:buNone/>
            </a:pPr>
            <a:r>
              <a:rPr lang="ru-RU" dirty="0"/>
              <a:t>В результате проведенной подготовки создаются необходимые предпосылки к обучению и начинается целенаправленное изучение техники метания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8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4555" y="1382705"/>
            <a:ext cx="8825658" cy="2677648"/>
          </a:xfrm>
        </p:spPr>
        <p:txBody>
          <a:bodyPr/>
          <a:lstStyle/>
          <a:p>
            <a:pPr algn="ctr"/>
            <a:r>
              <a:rPr lang="ru-RU" sz="4800" dirty="0" smtClean="0"/>
              <a:t>Благодарю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19984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107</TotalTime>
  <Words>636</Words>
  <Application>Microsoft Office PowerPoint</Application>
  <PresentationFormat>Широкоэкранный</PresentationFormat>
  <Paragraphs>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Совет директоров</vt:lpstr>
      <vt:lpstr>Техника метания мяча</vt:lpstr>
      <vt:lpstr>Определение</vt:lpstr>
      <vt:lpstr>Техника выполнения (держание)</vt:lpstr>
      <vt:lpstr>Техника выполнения (разбег) </vt:lpstr>
      <vt:lpstr>Техника выполнения (разбег) </vt:lpstr>
      <vt:lpstr>Техника выполнения (финальное усилие) </vt:lpstr>
      <vt:lpstr>Техника выполнения (финальное усилие) </vt:lpstr>
      <vt:lpstr>Методика обучения</vt:lpstr>
      <vt:lpstr>Благодарю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Легкая атлетика</dc:title>
  <dc:creator>nikkk</dc:creator>
  <cp:lastModifiedBy>Наталья Тарасенко</cp:lastModifiedBy>
  <cp:revision>43</cp:revision>
  <dcterms:created xsi:type="dcterms:W3CDTF">2018-10-07T14:57:59Z</dcterms:created>
  <dcterms:modified xsi:type="dcterms:W3CDTF">2020-05-04T04:40:31Z</dcterms:modified>
</cp:coreProperties>
</file>