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6" r:id="rId5"/>
    <p:sldId id="261" r:id="rId6"/>
    <p:sldId id="265" r:id="rId7"/>
    <p:sldId id="267" r:id="rId8"/>
    <p:sldId id="260" r:id="rId9"/>
    <p:sldId id="257" r:id="rId10"/>
    <p:sldId id="275" r:id="rId11"/>
    <p:sldId id="274" r:id="rId12"/>
    <p:sldId id="271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CAF6-D304-46B8-A1BE-5788FE2E264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2DF7-8C7F-4B75-8707-3CA3CC4499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f.ppt-online.org/files/slide/a/a08xTJlXBQGHEKFkS79wNyRCojegWzpOhMA15b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0724" cy="719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cf.ppt-online.org/files/slide/a/a08xTJlXBQGHEKFkS79wNyRCojegWzpOhMA15b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3534" cy="693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2.infourok.ru/uploads/ex/1128/00058f67-c1a2814a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cloud.prezentacii.org/18/11/94367/images/screen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.ppt-online.org/files/slide/a/a08xTJlXBQGHEKFkS79wNyRCojegWzpOhMA15b/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cf.ppt-online.org/files/slide/a/a08xTJlXBQGHEKFkS79wNyRCojegWzpOhMA15b/slide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s01.vseosvita.ua/010020ex-19c2/0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2.infourok.ru/uploads/ex/1128/00058f67-c1a2814a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10ec/0004df63-3051426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Функции классного часа Просветительская Ориентирующая Направляющая Формирующ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https://cf.ppt-online.org/files/slide/a/a08xTJlXBQGHEKFkS79wNyRCojegWzpOhMA15b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pic>
        <p:nvPicPr>
          <p:cNvPr id="25606" name="Picture 6" descr="https://repetitors.info/pfiles/KrutovaOU/c37cd6776b90237e1c9ea2cac55c3214-ppage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85794"/>
            <a:ext cx="2965434" cy="197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cf.ppt-online.org/files/slide/a/a08xTJlXBQGHEKFkS79wNyRCojegWzpOhMA15b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"/>
            <a:ext cx="9467880" cy="6858048"/>
          </a:xfrm>
          <a:prstGeom prst="rect">
            <a:avLst/>
          </a:prstGeom>
          <a:noFill/>
        </p:spPr>
      </p:pic>
      <p:pic>
        <p:nvPicPr>
          <p:cNvPr id="18438" name="Picture 6" descr="https://www.wentworth.essex.sch.uk/application/files/1714/5676/0872/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690543"/>
            <a:ext cx="2500329" cy="166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Функции классного часа Направляющая - классный час помогает теоретические знания перевести в область практики, направить обучающихся на реальные практические дел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https://avatars.mds.yandex.net/get-pdb/1514218/3d63d2fc-4a64-4aad-9959-f96dd3d875c8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66" y="4500570"/>
            <a:ext cx="33900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s://storage.myseldon.com/news_pict_13/13215D6F02DB76840E0FA6FBDB2B78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785794"/>
            <a:ext cx="2928958" cy="19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s://cloud.prezentacii.org/18/11/94367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  <p:pic>
        <p:nvPicPr>
          <p:cNvPr id="24584" name="Picture 8" descr="https://shkolabuduschego.ru/wp-content/uploads/2016/04/deti-kollektivno-rabotayut-nad-zadani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1" y="594585"/>
            <a:ext cx="2428860" cy="161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4.infourok.ru/uploads/ex/0aa3/000a575a-a9623f22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4" name="Picture 6" descr="http://www.fondnoosfera.com/wp-content/uploads/2010/10/IMG_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857760"/>
            <a:ext cx="2378811" cy="158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school2-ptz.ru/wp-content/uploads/2014/12/IMG_8139-1024x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2632819" cy="171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www.zastavki.com/pictures/originals/2019People___Children_Schoolchildren_have_a_conversation_in_the_classroom._136594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928670"/>
            <a:ext cx="2226695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xn--80aaiizajwmncs3b9azh.xn--p1ai/images/DOO/priv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929066"/>
            <a:ext cx="246707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http://900igr.net/datai/obschestvoznanie/Roditeli-i-deti/0001-001-Psikholog-nachalnoj-shkoly-GOU-SOSH-5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928670"/>
            <a:ext cx="2786050" cy="208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s://cloud.prezentacii.org/18/11/102561/images/screen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Виталий</cp:lastModifiedBy>
  <cp:revision>22</cp:revision>
  <dcterms:created xsi:type="dcterms:W3CDTF">2020-08-18T16:43:22Z</dcterms:created>
  <dcterms:modified xsi:type="dcterms:W3CDTF">2020-08-18T20:17:10Z</dcterms:modified>
</cp:coreProperties>
</file>