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8" r:id="rId3"/>
    <p:sldId id="264" r:id="rId4"/>
    <p:sldId id="266" r:id="rId5"/>
    <p:sldId id="261" r:id="rId6"/>
    <p:sldId id="265" r:id="rId7"/>
    <p:sldId id="267" r:id="rId8"/>
    <p:sldId id="260" r:id="rId9"/>
    <p:sldId id="257" r:id="rId10"/>
    <p:sldId id="275" r:id="rId11"/>
    <p:sldId id="274" r:id="rId12"/>
    <p:sldId id="271" r:id="rId13"/>
    <p:sldId id="268" r:id="rId14"/>
    <p:sldId id="269" r:id="rId15"/>
    <p:sldId id="270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DCAF6-D304-46B8-A1BE-5788FE2E264A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B2DF7-8C7F-4B75-8707-3CA3CC4499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s://cf.ppt-online.org/files/slide/a/a08xTJlXBQGHEKFkS79wNyRCojegWzpOhMA15b/slide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10724" cy="71986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cf.ppt-online.org/files/slide/a/a08xTJlXBQGHEKFkS79wNyRCojegWzpOhMA15b/slide-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3534" cy="69311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https://ds02.infourok.ru/uploads/ex/1128/00058f67-c1a2814a/img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cloud.prezentacii.org/18/11/94367/images/screen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s://cf.ppt-online.org/files/slide/a/a08xTJlXBQGHEKFkS79wNyRCojegWzpOhMA15b/slide-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s://cf.ppt-online.org/files/slide/a/a08xTJlXBQGHEKFkS79wNyRCojegWzpOhMA15b/slide-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490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https://fs01.vseosvita.ua/010020ex-19c2/00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ds02.infourok.ru/uploads/ex/1128/00058f67-c1a2814a/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ds04.infourok.ru/uploads/ex/10ec/0004df63-30514260/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Функции классного часа Просветительская Ориентирующая Направляющая Формирующа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4" name="Picture 4" descr="https://cf.ppt-online.org/files/slide/a/a08xTJlXBQGHEKFkS79wNyRCojegWzpOhMA15b/slid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22" cy="6858000"/>
          </a:xfrm>
          <a:prstGeom prst="rect">
            <a:avLst/>
          </a:prstGeom>
          <a:noFill/>
        </p:spPr>
      </p:pic>
      <p:pic>
        <p:nvPicPr>
          <p:cNvPr id="25606" name="Picture 6" descr="https://repetitors.info/pfiles/KrutovaOU/c37cd6776b90237e1c9ea2cac55c3214-ppage10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785794"/>
            <a:ext cx="2965434" cy="1977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cf.ppt-online.org/files/slide/a/a08xTJlXBQGHEKFkS79wNyRCojegWzpOhMA15b/slide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8"/>
            <a:ext cx="9467880" cy="6858048"/>
          </a:xfrm>
          <a:prstGeom prst="rect">
            <a:avLst/>
          </a:prstGeom>
          <a:noFill/>
        </p:spPr>
      </p:pic>
      <p:pic>
        <p:nvPicPr>
          <p:cNvPr id="18438" name="Picture 6" descr="https://www.wentworth.essex.sch.uk/application/files/1714/5676/0872/imag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78" y="690543"/>
            <a:ext cx="2500329" cy="166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Функции классного часа Направляющая - классный час помогает теоретические знания перевести в область практики, направить обучающихся на реальные практические дел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6" descr="https://avatars.mds.yandex.net/get-pdb/1514218/3d63d2fc-4a64-4aad-9959-f96dd3d875c8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466" y="4500570"/>
            <a:ext cx="339005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10" descr="https://storage.myseldon.com/news_pict_13/13215D6F02DB76840E0FA6FBDB2B78F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785794"/>
            <a:ext cx="2928958" cy="1954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80" name="Picture 4" descr="https://cloud.prezentacii.org/18/11/94367/images/screen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"/>
            <a:ext cx="9143999" cy="6858000"/>
          </a:xfrm>
          <a:prstGeom prst="rect">
            <a:avLst/>
          </a:prstGeom>
          <a:noFill/>
        </p:spPr>
      </p:pic>
      <p:pic>
        <p:nvPicPr>
          <p:cNvPr id="24584" name="Picture 8" descr="https://shkolabuduschego.ru/wp-content/uploads/2016/04/deti-kollektivno-rabotayut-nad-zadani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15141" y="594585"/>
            <a:ext cx="2428860" cy="1619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s://ds04.infourok.ru/uploads/ex/0aa3/000a575a-a9623f22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7414" name="Picture 6" descr="http://www.fondnoosfera.com/wp-content/uploads/2010/10/IMG_02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4857760"/>
            <a:ext cx="2378811" cy="1585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6" name="Picture 8" descr="http://school2-ptz.ru/wp-content/uploads/2014/12/IMG_8139-1024x6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3071810"/>
            <a:ext cx="2632819" cy="1714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www.zastavki.com/pictures/originals/2019People___Children_Schoolchildren_have_a_conversation_in_the_classroom._136594_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928670"/>
            <a:ext cx="2226695" cy="1428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20" name="Picture 12" descr="http://xn--80aaiizajwmncs3b9azh.xn--p1ai/images/DOO/privet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3929066"/>
            <a:ext cx="2467077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22" name="Picture 14" descr="http://900igr.net/datai/obschestvoznanie/Roditeli-i-deti/0001-001-Psikholog-nachalnoj-shkoly-GOU-SOSH-58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6446" y="928670"/>
            <a:ext cx="2786050" cy="2088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2" name="Picture 6" descr="https://cloud.prezentacii.org/18/11/102561/images/screen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Виталий</dc:creator>
  <cp:lastModifiedBy>Виталий</cp:lastModifiedBy>
  <cp:revision>22</cp:revision>
  <dcterms:created xsi:type="dcterms:W3CDTF">2020-08-18T16:43:22Z</dcterms:created>
  <dcterms:modified xsi:type="dcterms:W3CDTF">2020-08-18T20:17:10Z</dcterms:modified>
</cp:coreProperties>
</file>